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35" r:id="rId3"/>
    <p:sldId id="319" r:id="rId4"/>
    <p:sldId id="271" r:id="rId5"/>
    <p:sldId id="320" r:id="rId6"/>
    <p:sldId id="301" r:id="rId7"/>
    <p:sldId id="272" r:id="rId8"/>
    <p:sldId id="321" r:id="rId9"/>
    <p:sldId id="322" r:id="rId10"/>
    <p:sldId id="267" r:id="rId11"/>
    <p:sldId id="323" r:id="rId12"/>
    <p:sldId id="326" r:id="rId13"/>
    <p:sldId id="327" r:id="rId14"/>
    <p:sldId id="328" r:id="rId15"/>
    <p:sldId id="329" r:id="rId16"/>
    <p:sldId id="302" r:id="rId17"/>
    <p:sldId id="303" r:id="rId18"/>
    <p:sldId id="304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05" r:id="rId35"/>
    <p:sldId id="306" r:id="rId36"/>
    <p:sldId id="307" r:id="rId37"/>
    <p:sldId id="308" r:id="rId38"/>
    <p:sldId id="309" r:id="rId39"/>
    <p:sldId id="279" r:id="rId40"/>
    <p:sldId id="280" r:id="rId41"/>
    <p:sldId id="281" r:id="rId42"/>
    <p:sldId id="324" r:id="rId43"/>
    <p:sldId id="330" r:id="rId44"/>
    <p:sldId id="286" r:id="rId45"/>
    <p:sldId id="287" r:id="rId46"/>
    <p:sldId id="310" r:id="rId47"/>
    <p:sldId id="351" r:id="rId48"/>
    <p:sldId id="352" r:id="rId49"/>
    <p:sldId id="353" r:id="rId50"/>
    <p:sldId id="282" r:id="rId51"/>
    <p:sldId id="284" r:id="rId52"/>
    <p:sldId id="285" r:id="rId53"/>
    <p:sldId id="311" r:id="rId54"/>
    <p:sldId id="312" r:id="rId55"/>
    <p:sldId id="295" r:id="rId56"/>
    <p:sldId id="315" r:id="rId57"/>
    <p:sldId id="331" r:id="rId58"/>
    <p:sldId id="288" r:id="rId59"/>
    <p:sldId id="356" r:id="rId60"/>
    <p:sldId id="357" r:id="rId61"/>
    <p:sldId id="358" r:id="rId62"/>
    <p:sldId id="359" r:id="rId63"/>
    <p:sldId id="360" r:id="rId64"/>
    <p:sldId id="316" r:id="rId65"/>
    <p:sldId id="354" r:id="rId66"/>
    <p:sldId id="355" r:id="rId67"/>
    <p:sldId id="283" r:id="rId68"/>
    <p:sldId id="317" r:id="rId69"/>
    <p:sldId id="318" r:id="rId70"/>
    <p:sldId id="299" r:id="rId71"/>
    <p:sldId id="325" r:id="rId72"/>
    <p:sldId id="289" r:id="rId73"/>
    <p:sldId id="290" r:id="rId74"/>
    <p:sldId id="291" r:id="rId75"/>
    <p:sldId id="292" r:id="rId76"/>
    <p:sldId id="293" r:id="rId77"/>
    <p:sldId id="294" r:id="rId78"/>
    <p:sldId id="296" r:id="rId79"/>
    <p:sldId id="297" r:id="rId80"/>
    <p:sldId id="298" r:id="rId81"/>
    <p:sldId id="300" r:id="rId82"/>
    <p:sldId id="332" r:id="rId83"/>
    <p:sldId id="333" r:id="rId84"/>
    <p:sldId id="334" r:id="rId85"/>
    <p:sldId id="275" r:id="rId86"/>
    <p:sldId id="277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3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ata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ata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ata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_rels/data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rawing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rawing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rawing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rawing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rawing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iagrams/_rels/drawing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_rels/drawing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40C8B8-7D9F-4D7E-89D1-E0742912F645}" type="doc">
      <dgm:prSet loTypeId="urn:microsoft.com/office/officeart/2005/8/layout/orgChart1" loCatId="hierarchy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8C4D7DA7-0EE5-44E7-9F59-F09AD9F98A92}">
      <dgm:prSet phldrT="[텍스트]"/>
      <dgm:spPr/>
      <dgm:t>
        <a:bodyPr/>
        <a:lstStyle/>
        <a:p>
          <a:pPr latinLnBrk="1"/>
          <a:r>
            <a:rPr lang="ko-KR" altLang="en-US" dirty="0"/>
            <a:t>로그인</a:t>
          </a:r>
        </a:p>
      </dgm:t>
    </dgm:pt>
    <dgm:pt modelId="{498C5D5C-3039-4D67-A8D5-196298176E0B}" type="parTrans" cxnId="{46F23D7F-7DE3-4143-81EE-32F1337EE4D7}">
      <dgm:prSet/>
      <dgm:spPr/>
      <dgm:t>
        <a:bodyPr/>
        <a:lstStyle/>
        <a:p>
          <a:pPr latinLnBrk="1"/>
          <a:endParaRPr lang="ko-KR" altLang="en-US"/>
        </a:p>
      </dgm:t>
    </dgm:pt>
    <dgm:pt modelId="{AE01DA22-5CA2-4A86-BCFF-C2E4CA3E6EBB}" type="sibTrans" cxnId="{46F23D7F-7DE3-4143-81EE-32F1337EE4D7}">
      <dgm:prSet/>
      <dgm:spPr/>
      <dgm:t>
        <a:bodyPr/>
        <a:lstStyle/>
        <a:p>
          <a:pPr latinLnBrk="1"/>
          <a:endParaRPr lang="ko-KR" altLang="en-US"/>
        </a:p>
      </dgm:t>
    </dgm:pt>
    <dgm:pt modelId="{BB95C210-A555-4D6A-99B2-4034C1518612}">
      <dgm:prSet phldrT="[텍스트]"/>
      <dgm:spPr/>
      <dgm:t>
        <a:bodyPr/>
        <a:lstStyle/>
        <a:p>
          <a:pPr latinLnBrk="1"/>
          <a:r>
            <a:rPr lang="ko-KR" altLang="en-US" dirty="0"/>
            <a:t>회원정보</a:t>
          </a:r>
        </a:p>
      </dgm:t>
    </dgm:pt>
    <dgm:pt modelId="{6DBEBD30-31A2-4300-BBBD-17A36CE33DDA}" type="parTrans" cxnId="{451BA231-DAF0-424A-AF32-12D54AE5FCFA}">
      <dgm:prSet/>
      <dgm:spPr/>
      <dgm:t>
        <a:bodyPr/>
        <a:lstStyle/>
        <a:p>
          <a:pPr latinLnBrk="1"/>
          <a:endParaRPr lang="ko-KR" altLang="en-US"/>
        </a:p>
      </dgm:t>
    </dgm:pt>
    <dgm:pt modelId="{AEA4F140-155B-4674-9294-4FB6358BFC19}" type="sibTrans" cxnId="{451BA231-DAF0-424A-AF32-12D54AE5FCFA}">
      <dgm:prSet/>
      <dgm:spPr/>
      <dgm:t>
        <a:bodyPr/>
        <a:lstStyle/>
        <a:p>
          <a:pPr latinLnBrk="1"/>
          <a:endParaRPr lang="ko-KR" altLang="en-US"/>
        </a:p>
      </dgm:t>
    </dgm:pt>
    <dgm:pt modelId="{55BDE6CC-43E1-45B0-8FE5-8496523AE754}">
      <dgm:prSet phldrT="[텍스트]"/>
      <dgm:spPr/>
      <dgm:t>
        <a:bodyPr/>
        <a:lstStyle/>
        <a:p>
          <a:pPr latinLnBrk="1"/>
          <a:r>
            <a:rPr lang="ko-KR" altLang="en-US" dirty="0"/>
            <a:t>공지사항</a:t>
          </a:r>
        </a:p>
      </dgm:t>
    </dgm:pt>
    <dgm:pt modelId="{EA17626A-B26B-4EAB-A432-2682E8675F67}" type="parTrans" cxnId="{573BF1AD-B433-497C-9A89-829B69F620FC}">
      <dgm:prSet/>
      <dgm:spPr/>
      <dgm:t>
        <a:bodyPr/>
        <a:lstStyle/>
        <a:p>
          <a:pPr latinLnBrk="1"/>
          <a:endParaRPr lang="ko-KR" altLang="en-US"/>
        </a:p>
      </dgm:t>
    </dgm:pt>
    <dgm:pt modelId="{C34499B1-3BF4-4A56-9C21-F5371D138D98}" type="sibTrans" cxnId="{573BF1AD-B433-497C-9A89-829B69F620FC}">
      <dgm:prSet/>
      <dgm:spPr/>
      <dgm:t>
        <a:bodyPr/>
        <a:lstStyle/>
        <a:p>
          <a:pPr latinLnBrk="1"/>
          <a:endParaRPr lang="ko-KR" altLang="en-US"/>
        </a:p>
      </dgm:t>
    </dgm:pt>
    <dgm:pt modelId="{BE2F2C1F-95FC-4064-B5D3-0550C2F34819}">
      <dgm:prSet phldrT="[텍스트]"/>
      <dgm:spPr/>
      <dgm:t>
        <a:bodyPr/>
        <a:lstStyle/>
        <a:p>
          <a:pPr latinLnBrk="1"/>
          <a:r>
            <a:rPr lang="ko-KR" altLang="en-US" dirty="0"/>
            <a:t>영화</a:t>
          </a:r>
        </a:p>
      </dgm:t>
    </dgm:pt>
    <dgm:pt modelId="{A46F0422-E807-4517-8B14-16E3F5E61912}" type="parTrans" cxnId="{09750771-53A0-407E-9F21-286423112A1E}">
      <dgm:prSet/>
      <dgm:spPr/>
      <dgm:t>
        <a:bodyPr/>
        <a:lstStyle/>
        <a:p>
          <a:pPr latinLnBrk="1"/>
          <a:endParaRPr lang="ko-KR" altLang="en-US"/>
        </a:p>
      </dgm:t>
    </dgm:pt>
    <dgm:pt modelId="{9E25259E-1313-49BB-B4D8-F87CBE5B406F}" type="sibTrans" cxnId="{09750771-53A0-407E-9F21-286423112A1E}">
      <dgm:prSet/>
      <dgm:spPr/>
      <dgm:t>
        <a:bodyPr/>
        <a:lstStyle/>
        <a:p>
          <a:pPr latinLnBrk="1"/>
          <a:endParaRPr lang="ko-KR" altLang="en-US"/>
        </a:p>
      </dgm:t>
    </dgm:pt>
    <dgm:pt modelId="{2BD524C7-C8E2-491E-A60B-5671B3E36776}">
      <dgm:prSet phldrT="[텍스트]"/>
      <dgm:spPr/>
      <dgm:t>
        <a:bodyPr/>
        <a:lstStyle/>
        <a:p>
          <a:pPr latinLnBrk="1"/>
          <a:r>
            <a:rPr lang="ko-KR" altLang="en-US" dirty="0"/>
            <a:t>영화 정보</a:t>
          </a:r>
        </a:p>
      </dgm:t>
    </dgm:pt>
    <dgm:pt modelId="{11CC1DF3-2EB3-42CE-AD5F-51F331459978}" type="parTrans" cxnId="{66866FC4-D088-4185-B6DA-A8F418841C91}">
      <dgm:prSet/>
      <dgm:spPr/>
      <dgm:t>
        <a:bodyPr/>
        <a:lstStyle/>
        <a:p>
          <a:pPr latinLnBrk="1"/>
          <a:endParaRPr lang="ko-KR" altLang="en-US"/>
        </a:p>
      </dgm:t>
    </dgm:pt>
    <dgm:pt modelId="{7C12F299-4D69-4CAA-ADEC-2FBC1D26812B}" type="sibTrans" cxnId="{66866FC4-D088-4185-B6DA-A8F418841C91}">
      <dgm:prSet/>
      <dgm:spPr/>
      <dgm:t>
        <a:bodyPr/>
        <a:lstStyle/>
        <a:p>
          <a:pPr latinLnBrk="1"/>
          <a:endParaRPr lang="ko-KR" altLang="en-US"/>
        </a:p>
      </dgm:t>
    </dgm:pt>
    <dgm:pt modelId="{6CABA42F-F99A-45CA-9A31-EF06DD7D81F3}">
      <dgm:prSet phldrT="[텍스트]"/>
      <dgm:spPr/>
      <dgm:t>
        <a:bodyPr/>
        <a:lstStyle/>
        <a:p>
          <a:pPr latinLnBrk="1"/>
          <a:r>
            <a:rPr lang="en-US" altLang="ko-KR" dirty="0"/>
            <a:t>1:1</a:t>
          </a:r>
          <a:r>
            <a:rPr lang="ko-KR" altLang="en-US" dirty="0"/>
            <a:t>문의</a:t>
          </a:r>
        </a:p>
      </dgm:t>
    </dgm:pt>
    <dgm:pt modelId="{1BA86A88-BCE1-45DE-A72C-01966D337F04}" type="parTrans" cxnId="{CF5E3D32-7FB8-4C76-A3CC-907AA9D8D598}">
      <dgm:prSet/>
      <dgm:spPr/>
      <dgm:t>
        <a:bodyPr/>
        <a:lstStyle/>
        <a:p>
          <a:pPr latinLnBrk="1"/>
          <a:endParaRPr lang="ko-KR" altLang="en-US"/>
        </a:p>
      </dgm:t>
    </dgm:pt>
    <dgm:pt modelId="{03AB1D98-351D-445B-8631-27EC753C7C9C}" type="sibTrans" cxnId="{CF5E3D32-7FB8-4C76-A3CC-907AA9D8D598}">
      <dgm:prSet/>
      <dgm:spPr/>
      <dgm:t>
        <a:bodyPr/>
        <a:lstStyle/>
        <a:p>
          <a:pPr latinLnBrk="1"/>
          <a:endParaRPr lang="ko-KR" altLang="en-US"/>
        </a:p>
      </dgm:t>
    </dgm:pt>
    <dgm:pt modelId="{3343C7A5-AB7F-4225-830E-01699985C31E}">
      <dgm:prSet phldrT="[텍스트]"/>
      <dgm:spPr/>
      <dgm:t>
        <a:bodyPr/>
        <a:lstStyle/>
        <a:p>
          <a:pPr latinLnBrk="1"/>
          <a:r>
            <a:rPr lang="en-US" altLang="ko-KR" dirty="0"/>
            <a:t>Q&amp;A</a:t>
          </a:r>
          <a:endParaRPr lang="ko-KR" altLang="en-US" dirty="0"/>
        </a:p>
      </dgm:t>
    </dgm:pt>
    <dgm:pt modelId="{5447F27F-BC0E-44D4-856B-A6ED4C76D6F9}" type="parTrans" cxnId="{885238E0-7808-4353-BFC0-E614A5E2E13A}">
      <dgm:prSet/>
      <dgm:spPr/>
      <dgm:t>
        <a:bodyPr/>
        <a:lstStyle/>
        <a:p>
          <a:pPr latinLnBrk="1"/>
          <a:endParaRPr lang="ko-KR" altLang="en-US"/>
        </a:p>
      </dgm:t>
    </dgm:pt>
    <dgm:pt modelId="{4BEEDFD7-367F-42EA-ADA9-15CE8725C235}" type="sibTrans" cxnId="{885238E0-7808-4353-BFC0-E614A5E2E13A}">
      <dgm:prSet/>
      <dgm:spPr/>
      <dgm:t>
        <a:bodyPr/>
        <a:lstStyle/>
        <a:p>
          <a:pPr latinLnBrk="1"/>
          <a:endParaRPr lang="ko-KR" altLang="en-US"/>
        </a:p>
      </dgm:t>
    </dgm:pt>
    <dgm:pt modelId="{2041D404-3E78-497F-941D-11AA399AC9EC}">
      <dgm:prSet phldrT="[텍스트]"/>
      <dgm:spPr/>
      <dgm:t>
        <a:bodyPr/>
        <a:lstStyle/>
        <a:p>
          <a:pPr latinLnBrk="1"/>
          <a:r>
            <a:rPr lang="ko-KR" altLang="en-US" dirty="0"/>
            <a:t>회원정보변경</a:t>
          </a:r>
          <a:endParaRPr lang="en-US" altLang="ko-KR" dirty="0"/>
        </a:p>
      </dgm:t>
    </dgm:pt>
    <dgm:pt modelId="{20ED06C7-C82E-40A5-9E0F-F7B00E9B31B7}" type="parTrans" cxnId="{367F8299-D639-4131-8DBB-F5228CC4CD92}">
      <dgm:prSet/>
      <dgm:spPr/>
      <dgm:t>
        <a:bodyPr/>
        <a:lstStyle/>
        <a:p>
          <a:pPr latinLnBrk="1"/>
          <a:endParaRPr lang="ko-KR" altLang="en-US"/>
        </a:p>
      </dgm:t>
    </dgm:pt>
    <dgm:pt modelId="{37096A91-87AA-4A45-B914-C1535B39CCB8}" type="sibTrans" cxnId="{367F8299-D639-4131-8DBB-F5228CC4CD92}">
      <dgm:prSet/>
      <dgm:spPr/>
      <dgm:t>
        <a:bodyPr/>
        <a:lstStyle/>
        <a:p>
          <a:pPr latinLnBrk="1"/>
          <a:endParaRPr lang="ko-KR" altLang="en-US"/>
        </a:p>
      </dgm:t>
    </dgm:pt>
    <dgm:pt modelId="{CBA2B334-DE1E-411D-9387-8733FBC95596}">
      <dgm:prSet phldrT="[텍스트]"/>
      <dgm:spPr/>
      <dgm:t>
        <a:bodyPr/>
        <a:lstStyle/>
        <a:p>
          <a:pPr latinLnBrk="1"/>
          <a:r>
            <a:rPr lang="ko-KR" altLang="en-US" dirty="0"/>
            <a:t>공지확인</a:t>
          </a:r>
        </a:p>
      </dgm:t>
    </dgm:pt>
    <dgm:pt modelId="{330D5CE0-8985-4780-8E35-504202A99E12}" type="parTrans" cxnId="{38F19A01-0613-4478-9C75-9444ADE7A898}">
      <dgm:prSet/>
      <dgm:spPr/>
      <dgm:t>
        <a:bodyPr/>
        <a:lstStyle/>
        <a:p>
          <a:pPr latinLnBrk="1"/>
          <a:endParaRPr lang="ko-KR" altLang="en-US"/>
        </a:p>
      </dgm:t>
    </dgm:pt>
    <dgm:pt modelId="{37E76B31-230A-4D64-B52A-29083C043A24}" type="sibTrans" cxnId="{38F19A01-0613-4478-9C75-9444ADE7A898}">
      <dgm:prSet/>
      <dgm:spPr/>
      <dgm:t>
        <a:bodyPr/>
        <a:lstStyle/>
        <a:p>
          <a:pPr latinLnBrk="1"/>
          <a:endParaRPr lang="ko-KR" altLang="en-US"/>
        </a:p>
      </dgm:t>
    </dgm:pt>
    <dgm:pt modelId="{1AD1E40F-45A3-44DA-AA4A-21A8DA64FD3D}">
      <dgm:prSet phldrT="[텍스트]"/>
      <dgm:spPr/>
      <dgm:t>
        <a:bodyPr/>
        <a:lstStyle/>
        <a:p>
          <a:pPr latinLnBrk="1"/>
          <a:r>
            <a:rPr lang="en-US" altLang="ko-KR" dirty="0"/>
            <a:t>FAQ </a:t>
          </a:r>
          <a:r>
            <a:rPr lang="ko-KR" altLang="en-US" dirty="0"/>
            <a:t>확인</a:t>
          </a:r>
        </a:p>
      </dgm:t>
    </dgm:pt>
    <dgm:pt modelId="{2C737960-D244-4907-85A3-7E0508B60D51}" type="parTrans" cxnId="{57610247-AD4F-4274-A1F6-F735C863E519}">
      <dgm:prSet/>
      <dgm:spPr/>
      <dgm:t>
        <a:bodyPr/>
        <a:lstStyle/>
        <a:p>
          <a:pPr latinLnBrk="1"/>
          <a:endParaRPr lang="ko-KR" altLang="en-US"/>
        </a:p>
      </dgm:t>
    </dgm:pt>
    <dgm:pt modelId="{B5A0E1AF-4DD1-41E3-A07A-5985AB2098C1}" type="sibTrans" cxnId="{57610247-AD4F-4274-A1F6-F735C863E519}">
      <dgm:prSet/>
      <dgm:spPr/>
      <dgm:t>
        <a:bodyPr/>
        <a:lstStyle/>
        <a:p>
          <a:pPr latinLnBrk="1"/>
          <a:endParaRPr lang="ko-KR" altLang="en-US"/>
        </a:p>
      </dgm:t>
    </dgm:pt>
    <dgm:pt modelId="{7C9C5D1E-BC37-494B-80FD-0B0B2583F45C}">
      <dgm:prSet phldrT="[텍스트]"/>
      <dgm:spPr/>
      <dgm:t>
        <a:bodyPr/>
        <a:lstStyle/>
        <a:p>
          <a:pPr latinLnBrk="1"/>
          <a:r>
            <a:rPr lang="en-US" altLang="ko-KR" dirty="0"/>
            <a:t>1:1</a:t>
          </a:r>
          <a:r>
            <a:rPr lang="ko-KR" altLang="en-US" dirty="0"/>
            <a:t>문의 확인</a:t>
          </a:r>
          <a:endParaRPr lang="en-US" altLang="ko-KR" dirty="0"/>
        </a:p>
      </dgm:t>
    </dgm:pt>
    <dgm:pt modelId="{C41F8E72-B334-4CA4-9145-27DF596821CF}" type="parTrans" cxnId="{6AB6B616-8BD2-464A-96C2-475879153520}">
      <dgm:prSet/>
      <dgm:spPr/>
      <dgm:t>
        <a:bodyPr/>
        <a:lstStyle/>
        <a:p>
          <a:pPr latinLnBrk="1"/>
          <a:endParaRPr lang="ko-KR" altLang="en-US"/>
        </a:p>
      </dgm:t>
    </dgm:pt>
    <dgm:pt modelId="{D52FC620-F0ED-49F6-95D9-E5B9D8C8A0E9}" type="sibTrans" cxnId="{6AB6B616-8BD2-464A-96C2-475879153520}">
      <dgm:prSet/>
      <dgm:spPr/>
      <dgm:t>
        <a:bodyPr/>
        <a:lstStyle/>
        <a:p>
          <a:pPr latinLnBrk="1"/>
          <a:endParaRPr lang="ko-KR" altLang="en-US"/>
        </a:p>
      </dgm:t>
    </dgm:pt>
    <dgm:pt modelId="{1DAEEC94-E71D-4E32-B6C7-EEC846F23C94}">
      <dgm:prSet phldrT="[텍스트]"/>
      <dgm:spPr/>
      <dgm:t>
        <a:bodyPr/>
        <a:lstStyle/>
        <a:p>
          <a:pPr latinLnBrk="1"/>
          <a:r>
            <a:rPr lang="ko-KR" altLang="en-US" dirty="0"/>
            <a:t>예매내역</a:t>
          </a:r>
          <a:endParaRPr lang="en-US" altLang="ko-KR" dirty="0"/>
        </a:p>
      </dgm:t>
    </dgm:pt>
    <dgm:pt modelId="{D38E5DAC-34C6-4A82-BBFF-078FE8CCC351}" type="parTrans" cxnId="{62BF95DE-EA1D-4C9E-89A3-7265675BC12A}">
      <dgm:prSet/>
      <dgm:spPr/>
      <dgm:t>
        <a:bodyPr/>
        <a:lstStyle/>
        <a:p>
          <a:pPr latinLnBrk="1"/>
          <a:endParaRPr lang="ko-KR" altLang="en-US"/>
        </a:p>
      </dgm:t>
    </dgm:pt>
    <dgm:pt modelId="{64AD2CB5-B549-456E-BCFE-513DD5AC91E3}" type="sibTrans" cxnId="{62BF95DE-EA1D-4C9E-89A3-7265675BC12A}">
      <dgm:prSet/>
      <dgm:spPr/>
      <dgm:t>
        <a:bodyPr/>
        <a:lstStyle/>
        <a:p>
          <a:pPr latinLnBrk="1"/>
          <a:endParaRPr lang="ko-KR" altLang="en-US"/>
        </a:p>
      </dgm:t>
    </dgm:pt>
    <dgm:pt modelId="{33733143-3871-446F-8AA7-B2E111585CA7}">
      <dgm:prSet phldrT="[텍스트]"/>
      <dgm:spPr/>
      <dgm:t>
        <a:bodyPr/>
        <a:lstStyle/>
        <a:p>
          <a:pPr latinLnBrk="1"/>
          <a:r>
            <a:rPr lang="ko-KR" altLang="en-US" dirty="0"/>
            <a:t>문의내역</a:t>
          </a:r>
          <a:endParaRPr lang="en-US" altLang="ko-KR" dirty="0"/>
        </a:p>
      </dgm:t>
    </dgm:pt>
    <dgm:pt modelId="{DC5FFA58-4A9C-414F-B4B5-82B5D2A37268}" type="parTrans" cxnId="{5EFC624F-3D62-438C-B97C-987081C3FA48}">
      <dgm:prSet/>
      <dgm:spPr/>
      <dgm:t>
        <a:bodyPr/>
        <a:lstStyle/>
        <a:p>
          <a:pPr latinLnBrk="1"/>
          <a:endParaRPr lang="ko-KR" altLang="en-US"/>
        </a:p>
      </dgm:t>
    </dgm:pt>
    <dgm:pt modelId="{D9D00A9F-6E87-4205-9CB4-7E01455C3011}" type="sibTrans" cxnId="{5EFC624F-3D62-438C-B97C-987081C3FA48}">
      <dgm:prSet/>
      <dgm:spPr/>
      <dgm:t>
        <a:bodyPr/>
        <a:lstStyle/>
        <a:p>
          <a:pPr latinLnBrk="1"/>
          <a:endParaRPr lang="ko-KR" altLang="en-US"/>
        </a:p>
      </dgm:t>
    </dgm:pt>
    <dgm:pt modelId="{57010958-4796-4B78-AEB9-19CF435304EC}">
      <dgm:prSet phldrT="[텍스트]"/>
      <dgm:spPr/>
      <dgm:t>
        <a:bodyPr/>
        <a:lstStyle/>
        <a:p>
          <a:pPr latinLnBrk="1"/>
          <a:r>
            <a:rPr lang="ko-KR" altLang="en-US" dirty="0"/>
            <a:t>예매</a:t>
          </a:r>
          <a:endParaRPr lang="en-US" altLang="ko-KR" dirty="0"/>
        </a:p>
      </dgm:t>
    </dgm:pt>
    <dgm:pt modelId="{C4859433-F8F8-4674-964F-33D73CB3CC2D}" type="parTrans" cxnId="{C0BA3074-CA0E-4FE0-8E6D-541183703902}">
      <dgm:prSet/>
      <dgm:spPr/>
      <dgm:t>
        <a:bodyPr/>
        <a:lstStyle/>
        <a:p>
          <a:pPr latinLnBrk="1"/>
          <a:endParaRPr lang="ko-KR" altLang="en-US"/>
        </a:p>
      </dgm:t>
    </dgm:pt>
    <dgm:pt modelId="{F2215C22-D207-420A-A103-58C5158B686E}" type="sibTrans" cxnId="{C0BA3074-CA0E-4FE0-8E6D-541183703902}">
      <dgm:prSet/>
      <dgm:spPr/>
      <dgm:t>
        <a:bodyPr/>
        <a:lstStyle/>
        <a:p>
          <a:pPr latinLnBrk="1"/>
          <a:endParaRPr lang="ko-KR" altLang="en-US"/>
        </a:p>
      </dgm:t>
    </dgm:pt>
    <dgm:pt modelId="{7B3A43BF-8488-4E65-BBAC-25CDCC5BC789}">
      <dgm:prSet phldrT="[텍스트]"/>
      <dgm:spPr/>
      <dgm:t>
        <a:bodyPr/>
        <a:lstStyle/>
        <a:p>
          <a:pPr latinLnBrk="1"/>
          <a:r>
            <a:rPr lang="ko-KR" altLang="en-US" dirty="0"/>
            <a:t>예매시간선택</a:t>
          </a:r>
          <a:endParaRPr lang="en-US" altLang="ko-KR" dirty="0"/>
        </a:p>
      </dgm:t>
    </dgm:pt>
    <dgm:pt modelId="{78CDAF76-AD07-49A6-A6DA-E006202662BB}" type="parTrans" cxnId="{CFD71988-6414-4D47-9696-6D7E267813C1}">
      <dgm:prSet/>
      <dgm:spPr/>
      <dgm:t>
        <a:bodyPr/>
        <a:lstStyle/>
        <a:p>
          <a:pPr latinLnBrk="1"/>
          <a:endParaRPr lang="ko-KR" altLang="en-US"/>
        </a:p>
      </dgm:t>
    </dgm:pt>
    <dgm:pt modelId="{48C3F7B7-6701-4C47-882C-A198ECF8D530}" type="sibTrans" cxnId="{CFD71988-6414-4D47-9696-6D7E267813C1}">
      <dgm:prSet/>
      <dgm:spPr/>
      <dgm:t>
        <a:bodyPr/>
        <a:lstStyle/>
        <a:p>
          <a:pPr latinLnBrk="1"/>
          <a:endParaRPr lang="ko-KR" altLang="en-US"/>
        </a:p>
      </dgm:t>
    </dgm:pt>
    <dgm:pt modelId="{E1F67151-8FBB-4222-BA4B-9AC28EB084E9}">
      <dgm:prSet phldrT="[텍스트]"/>
      <dgm:spPr/>
      <dgm:t>
        <a:bodyPr/>
        <a:lstStyle/>
        <a:p>
          <a:pPr latinLnBrk="1"/>
          <a:r>
            <a:rPr lang="ko-KR" altLang="en-US" dirty="0"/>
            <a:t>좌석선택</a:t>
          </a:r>
          <a:endParaRPr lang="en-US" altLang="ko-KR" dirty="0"/>
        </a:p>
      </dgm:t>
    </dgm:pt>
    <dgm:pt modelId="{A157A319-45DC-44D1-8B05-35643307DDF2}" type="parTrans" cxnId="{A696E246-B06E-41F8-83E8-D96AE17C0801}">
      <dgm:prSet/>
      <dgm:spPr/>
      <dgm:t>
        <a:bodyPr/>
        <a:lstStyle/>
        <a:p>
          <a:pPr latinLnBrk="1"/>
          <a:endParaRPr lang="ko-KR" altLang="en-US"/>
        </a:p>
      </dgm:t>
    </dgm:pt>
    <dgm:pt modelId="{9B6D2B43-5161-4CE4-A709-317E4F7754D6}" type="sibTrans" cxnId="{A696E246-B06E-41F8-83E8-D96AE17C0801}">
      <dgm:prSet/>
      <dgm:spPr/>
      <dgm:t>
        <a:bodyPr/>
        <a:lstStyle/>
        <a:p>
          <a:pPr latinLnBrk="1"/>
          <a:endParaRPr lang="ko-KR" altLang="en-US"/>
        </a:p>
      </dgm:t>
    </dgm:pt>
    <dgm:pt modelId="{87297415-1995-4825-8E51-BC8B37499817}">
      <dgm:prSet phldrT="[텍스트]"/>
      <dgm:spPr/>
      <dgm:t>
        <a:bodyPr/>
        <a:lstStyle/>
        <a:p>
          <a:pPr latinLnBrk="1"/>
          <a:r>
            <a:rPr lang="ko-KR" altLang="en-US" dirty="0"/>
            <a:t>리뷰</a:t>
          </a:r>
          <a:r>
            <a:rPr lang="en-US" altLang="ko-KR" dirty="0"/>
            <a:t>&amp;</a:t>
          </a:r>
          <a:r>
            <a:rPr lang="ko-KR" altLang="en-US" dirty="0"/>
            <a:t>평점</a:t>
          </a:r>
        </a:p>
      </dgm:t>
    </dgm:pt>
    <dgm:pt modelId="{F5BFE3EF-8DBF-4E30-9312-264CF1B4EE12}" type="parTrans" cxnId="{BEBC81DF-084B-46EA-A9C1-9CADFEA6059C}">
      <dgm:prSet/>
      <dgm:spPr/>
      <dgm:t>
        <a:bodyPr/>
        <a:lstStyle/>
        <a:p>
          <a:pPr latinLnBrk="1"/>
          <a:endParaRPr lang="ko-KR" altLang="en-US"/>
        </a:p>
      </dgm:t>
    </dgm:pt>
    <dgm:pt modelId="{8CC1125F-F81B-4F2E-B910-15BCC651DD73}" type="sibTrans" cxnId="{BEBC81DF-084B-46EA-A9C1-9CADFEA6059C}">
      <dgm:prSet/>
      <dgm:spPr/>
      <dgm:t>
        <a:bodyPr/>
        <a:lstStyle/>
        <a:p>
          <a:pPr latinLnBrk="1"/>
          <a:endParaRPr lang="ko-KR" altLang="en-US"/>
        </a:p>
      </dgm:t>
    </dgm:pt>
    <dgm:pt modelId="{2541F59A-E012-4BCD-A679-A78359F222B2}">
      <dgm:prSet phldrT="[텍스트]"/>
      <dgm:spPr/>
      <dgm:t>
        <a:bodyPr/>
        <a:lstStyle/>
        <a:p>
          <a:pPr latinLnBrk="1"/>
          <a:r>
            <a:rPr lang="ko-KR" altLang="en-US" dirty="0"/>
            <a:t>예매하기</a:t>
          </a:r>
        </a:p>
      </dgm:t>
    </dgm:pt>
    <dgm:pt modelId="{CA6E3730-716E-4D32-B1E1-08F1E2CBFE9B}" type="parTrans" cxnId="{FF79B95A-90C9-4CE3-8405-F470EDAAC7D6}">
      <dgm:prSet/>
      <dgm:spPr/>
      <dgm:t>
        <a:bodyPr/>
        <a:lstStyle/>
        <a:p>
          <a:pPr latinLnBrk="1"/>
          <a:endParaRPr lang="ko-KR" altLang="en-US"/>
        </a:p>
      </dgm:t>
    </dgm:pt>
    <dgm:pt modelId="{0E601BA7-C986-46A0-8484-E7F680EE4999}" type="sibTrans" cxnId="{FF79B95A-90C9-4CE3-8405-F470EDAAC7D6}">
      <dgm:prSet/>
      <dgm:spPr/>
      <dgm:t>
        <a:bodyPr/>
        <a:lstStyle/>
        <a:p>
          <a:pPr latinLnBrk="1"/>
          <a:endParaRPr lang="ko-KR" altLang="en-US"/>
        </a:p>
      </dgm:t>
    </dgm:pt>
    <dgm:pt modelId="{1E7DB63E-A1CE-4E16-A760-380AF595A53E}">
      <dgm:prSet phldrT="[텍스트]"/>
      <dgm:spPr/>
      <dgm:t>
        <a:bodyPr/>
        <a:lstStyle/>
        <a:p>
          <a:pPr latinLnBrk="1"/>
          <a:r>
            <a:rPr lang="ko-KR" altLang="en-US" dirty="0"/>
            <a:t>상영관</a:t>
          </a:r>
        </a:p>
      </dgm:t>
    </dgm:pt>
    <dgm:pt modelId="{DBEAFED5-A8C2-4818-88BB-84C608CD4D65}" type="parTrans" cxnId="{855B6EBE-B45F-4C38-BDFC-E517ACD9542D}">
      <dgm:prSet/>
      <dgm:spPr/>
      <dgm:t>
        <a:bodyPr/>
        <a:lstStyle/>
        <a:p>
          <a:pPr latinLnBrk="1"/>
          <a:endParaRPr lang="ko-KR" altLang="en-US"/>
        </a:p>
      </dgm:t>
    </dgm:pt>
    <dgm:pt modelId="{5E6C8770-EBD0-4F86-B1AC-373DE25B84A3}" type="sibTrans" cxnId="{855B6EBE-B45F-4C38-BDFC-E517ACD9542D}">
      <dgm:prSet/>
      <dgm:spPr/>
      <dgm:t>
        <a:bodyPr/>
        <a:lstStyle/>
        <a:p>
          <a:pPr latinLnBrk="1"/>
          <a:endParaRPr lang="ko-KR" altLang="en-US"/>
        </a:p>
      </dgm:t>
    </dgm:pt>
    <dgm:pt modelId="{BF2EFF11-13E2-4771-BB58-06B435CE84E2}">
      <dgm:prSet phldrT="[텍스트]"/>
      <dgm:spPr/>
      <dgm:t>
        <a:bodyPr/>
        <a:lstStyle/>
        <a:p>
          <a:pPr latinLnBrk="1"/>
          <a:r>
            <a:rPr lang="ko-KR" altLang="en-US" dirty="0"/>
            <a:t>상영관정보</a:t>
          </a:r>
        </a:p>
      </dgm:t>
    </dgm:pt>
    <dgm:pt modelId="{46D3D4E2-CFEC-4218-8F03-76CAF5872D62}" type="parTrans" cxnId="{F3E1FC4E-5547-4BF7-90DA-D6B850B39AA5}">
      <dgm:prSet/>
      <dgm:spPr/>
      <dgm:t>
        <a:bodyPr/>
        <a:lstStyle/>
        <a:p>
          <a:pPr latinLnBrk="1"/>
          <a:endParaRPr lang="ko-KR" altLang="en-US"/>
        </a:p>
      </dgm:t>
    </dgm:pt>
    <dgm:pt modelId="{7D28F4F5-339E-4CC4-B67E-56AE59A689C7}" type="sibTrans" cxnId="{F3E1FC4E-5547-4BF7-90DA-D6B850B39AA5}">
      <dgm:prSet/>
      <dgm:spPr/>
      <dgm:t>
        <a:bodyPr/>
        <a:lstStyle/>
        <a:p>
          <a:pPr latinLnBrk="1"/>
          <a:endParaRPr lang="ko-KR" altLang="en-US"/>
        </a:p>
      </dgm:t>
    </dgm:pt>
    <dgm:pt modelId="{FCAE789A-97D2-4F75-98CE-F621394117F2}" type="pres">
      <dgm:prSet presAssocID="{0940C8B8-7D9F-4D7E-89D1-E0742912F64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715303-8CB3-46FD-98AD-B49775B5B730}" type="pres">
      <dgm:prSet presAssocID="{8C4D7DA7-0EE5-44E7-9F59-F09AD9F98A92}" presName="hierRoot1" presStyleCnt="0">
        <dgm:presLayoutVars>
          <dgm:hierBranch val="init"/>
        </dgm:presLayoutVars>
      </dgm:prSet>
      <dgm:spPr/>
    </dgm:pt>
    <dgm:pt modelId="{382EB07E-DD23-405F-B616-C40521D8FF51}" type="pres">
      <dgm:prSet presAssocID="{8C4D7DA7-0EE5-44E7-9F59-F09AD9F98A92}" presName="rootComposite1" presStyleCnt="0"/>
      <dgm:spPr/>
    </dgm:pt>
    <dgm:pt modelId="{FD3FE0BC-1B23-4882-B782-C3E18CC5E92A}" type="pres">
      <dgm:prSet presAssocID="{8C4D7DA7-0EE5-44E7-9F59-F09AD9F98A9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F9098-64AF-457D-B7E5-EE0F5B898C79}" type="pres">
      <dgm:prSet presAssocID="{8C4D7DA7-0EE5-44E7-9F59-F09AD9F98A92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5FAEFA8D-4552-4A97-97E4-C31921C86A6E}" type="pres">
      <dgm:prSet presAssocID="{8C4D7DA7-0EE5-44E7-9F59-F09AD9F98A92}" presName="hierChild2" presStyleCnt="0"/>
      <dgm:spPr/>
    </dgm:pt>
    <dgm:pt modelId="{0D88ECB5-B653-4E9C-B443-6414EE0E9AEB}" type="pres">
      <dgm:prSet presAssocID="{6DBEBD30-31A2-4300-BBBD-17A36CE33DDA}" presName="Name37" presStyleLbl="parChTrans1D2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A038B263-BC7B-446F-A9BC-ABCCD9743EA8}" type="pres">
      <dgm:prSet presAssocID="{BB95C210-A555-4D6A-99B2-4034C1518612}" presName="hierRoot2" presStyleCnt="0">
        <dgm:presLayoutVars>
          <dgm:hierBranch val="init"/>
        </dgm:presLayoutVars>
      </dgm:prSet>
      <dgm:spPr/>
    </dgm:pt>
    <dgm:pt modelId="{10B26BBD-E6BF-4E2C-A6C9-64B320FA30FF}" type="pres">
      <dgm:prSet presAssocID="{BB95C210-A555-4D6A-99B2-4034C1518612}" presName="rootComposite" presStyleCnt="0"/>
      <dgm:spPr/>
    </dgm:pt>
    <dgm:pt modelId="{D420A473-3C3E-401B-A6A6-5E4A247F17F7}" type="pres">
      <dgm:prSet presAssocID="{BB95C210-A555-4D6A-99B2-4034C1518612}" presName="rootText" presStyleLbl="node2" presStyleIdx="0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E5E654-F823-46B4-83C9-CAB2DBC00611}" type="pres">
      <dgm:prSet presAssocID="{BB95C210-A555-4D6A-99B2-4034C1518612}" presName="rootConnector" presStyleLbl="node2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4A55756D-46FF-4C35-9860-EE2E48060637}" type="pres">
      <dgm:prSet presAssocID="{BB95C210-A555-4D6A-99B2-4034C1518612}" presName="hierChild4" presStyleCnt="0"/>
      <dgm:spPr/>
    </dgm:pt>
    <dgm:pt modelId="{A334593F-5F1E-44B8-ABE0-D8D9055F6295}" type="pres">
      <dgm:prSet presAssocID="{20ED06C7-C82E-40A5-9E0F-F7B00E9B31B7}" presName="Name37" presStyleLbl="parChTrans1D3" presStyleIdx="0" presStyleCnt="12"/>
      <dgm:spPr/>
      <dgm:t>
        <a:bodyPr/>
        <a:lstStyle/>
        <a:p>
          <a:pPr latinLnBrk="1"/>
          <a:endParaRPr lang="ko-KR" altLang="en-US"/>
        </a:p>
      </dgm:t>
    </dgm:pt>
    <dgm:pt modelId="{FE85F1C2-5ADC-4877-ABD2-23630B49C216}" type="pres">
      <dgm:prSet presAssocID="{2041D404-3E78-497F-941D-11AA399AC9EC}" presName="hierRoot2" presStyleCnt="0">
        <dgm:presLayoutVars>
          <dgm:hierBranch val="init"/>
        </dgm:presLayoutVars>
      </dgm:prSet>
      <dgm:spPr/>
    </dgm:pt>
    <dgm:pt modelId="{50C12094-2A81-435B-8B0C-FB3F0DF3424B}" type="pres">
      <dgm:prSet presAssocID="{2041D404-3E78-497F-941D-11AA399AC9EC}" presName="rootComposite" presStyleCnt="0"/>
      <dgm:spPr/>
    </dgm:pt>
    <dgm:pt modelId="{EC65B2C7-90C5-4F6C-BE8D-F1D30C461E59}" type="pres">
      <dgm:prSet presAssocID="{2041D404-3E78-497F-941D-11AA399AC9EC}" presName="rootText" presStyleLbl="node3" presStyleIdx="0" presStyleCnt="12" custLinFactNeighborY="-320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F2FBB8-230C-47A7-A234-D2F33FBB9ADA}" type="pres">
      <dgm:prSet presAssocID="{2041D404-3E78-497F-941D-11AA399AC9EC}" presName="rootConnector" presStyleLbl="node3" presStyleIdx="0" presStyleCnt="12"/>
      <dgm:spPr/>
      <dgm:t>
        <a:bodyPr/>
        <a:lstStyle/>
        <a:p>
          <a:pPr latinLnBrk="1"/>
          <a:endParaRPr lang="ko-KR" altLang="en-US"/>
        </a:p>
      </dgm:t>
    </dgm:pt>
    <dgm:pt modelId="{770FE2F2-FA3F-4C1E-8E99-BCE6C4B17952}" type="pres">
      <dgm:prSet presAssocID="{2041D404-3E78-497F-941D-11AA399AC9EC}" presName="hierChild4" presStyleCnt="0"/>
      <dgm:spPr/>
    </dgm:pt>
    <dgm:pt modelId="{D696E2DF-BDF3-4162-B608-01D5A9158ABB}" type="pres">
      <dgm:prSet presAssocID="{2041D404-3E78-497F-941D-11AA399AC9EC}" presName="hierChild5" presStyleCnt="0"/>
      <dgm:spPr/>
    </dgm:pt>
    <dgm:pt modelId="{559E4FCB-E3D7-49C8-815F-C890E8B3655F}" type="pres">
      <dgm:prSet presAssocID="{D38E5DAC-34C6-4A82-BBFF-078FE8CCC351}" presName="Name37" presStyleLbl="parChTrans1D3" presStyleIdx="1" presStyleCnt="12"/>
      <dgm:spPr/>
      <dgm:t>
        <a:bodyPr/>
        <a:lstStyle/>
        <a:p>
          <a:pPr latinLnBrk="1"/>
          <a:endParaRPr lang="ko-KR" altLang="en-US"/>
        </a:p>
      </dgm:t>
    </dgm:pt>
    <dgm:pt modelId="{11E81278-78A8-4346-977A-3680EC9CB12F}" type="pres">
      <dgm:prSet presAssocID="{1DAEEC94-E71D-4E32-B6C7-EEC846F23C94}" presName="hierRoot2" presStyleCnt="0">
        <dgm:presLayoutVars>
          <dgm:hierBranch val="init"/>
        </dgm:presLayoutVars>
      </dgm:prSet>
      <dgm:spPr/>
    </dgm:pt>
    <dgm:pt modelId="{441277A3-C4FB-43E3-8F4C-05F9541E1472}" type="pres">
      <dgm:prSet presAssocID="{1DAEEC94-E71D-4E32-B6C7-EEC846F23C94}" presName="rootComposite" presStyleCnt="0"/>
      <dgm:spPr/>
    </dgm:pt>
    <dgm:pt modelId="{9B4636C0-9814-4B72-9004-91F3C3360930}" type="pres">
      <dgm:prSet presAssocID="{1DAEEC94-E71D-4E32-B6C7-EEC846F23C94}" presName="rootText" presStyleLbl="node3" presStyleIdx="1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10A42A-C96B-4E44-AA11-7469BA33D64E}" type="pres">
      <dgm:prSet presAssocID="{1DAEEC94-E71D-4E32-B6C7-EEC846F23C94}" presName="rootConnector" presStyleLbl="node3" presStyleIdx="1" presStyleCnt="12"/>
      <dgm:spPr/>
      <dgm:t>
        <a:bodyPr/>
        <a:lstStyle/>
        <a:p>
          <a:pPr latinLnBrk="1"/>
          <a:endParaRPr lang="ko-KR" altLang="en-US"/>
        </a:p>
      </dgm:t>
    </dgm:pt>
    <dgm:pt modelId="{FC311A35-0BEC-4729-B756-2CD5C716FF3B}" type="pres">
      <dgm:prSet presAssocID="{1DAEEC94-E71D-4E32-B6C7-EEC846F23C94}" presName="hierChild4" presStyleCnt="0"/>
      <dgm:spPr/>
    </dgm:pt>
    <dgm:pt modelId="{0295DC20-9AC5-48B6-A1BF-271C48BBAD83}" type="pres">
      <dgm:prSet presAssocID="{1DAEEC94-E71D-4E32-B6C7-EEC846F23C94}" presName="hierChild5" presStyleCnt="0"/>
      <dgm:spPr/>
    </dgm:pt>
    <dgm:pt modelId="{CA2BD6FD-FBDD-4046-840A-361DB8DAE06A}" type="pres">
      <dgm:prSet presAssocID="{DC5FFA58-4A9C-414F-B4B5-82B5D2A37268}" presName="Name37" presStyleLbl="parChTrans1D3" presStyleIdx="2" presStyleCnt="12"/>
      <dgm:spPr/>
      <dgm:t>
        <a:bodyPr/>
        <a:lstStyle/>
        <a:p>
          <a:pPr latinLnBrk="1"/>
          <a:endParaRPr lang="ko-KR" altLang="en-US"/>
        </a:p>
      </dgm:t>
    </dgm:pt>
    <dgm:pt modelId="{0C189ACA-437B-42B7-A7BD-0C852F9BEEAC}" type="pres">
      <dgm:prSet presAssocID="{33733143-3871-446F-8AA7-B2E111585CA7}" presName="hierRoot2" presStyleCnt="0">
        <dgm:presLayoutVars>
          <dgm:hierBranch val="init"/>
        </dgm:presLayoutVars>
      </dgm:prSet>
      <dgm:spPr/>
    </dgm:pt>
    <dgm:pt modelId="{27DDF8EA-D1D2-4724-AC6B-16C60593576F}" type="pres">
      <dgm:prSet presAssocID="{33733143-3871-446F-8AA7-B2E111585CA7}" presName="rootComposite" presStyleCnt="0"/>
      <dgm:spPr/>
    </dgm:pt>
    <dgm:pt modelId="{155CFF27-228C-4A50-9678-D3D4EF6EBE3F}" type="pres">
      <dgm:prSet presAssocID="{33733143-3871-446F-8AA7-B2E111585CA7}" presName="rootText" presStyleLbl="node3" presStyleIdx="2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14478C-85DD-4FFF-8209-0790920DEBF9}" type="pres">
      <dgm:prSet presAssocID="{33733143-3871-446F-8AA7-B2E111585CA7}" presName="rootConnector" presStyleLbl="node3" presStyleIdx="2" presStyleCnt="12"/>
      <dgm:spPr/>
      <dgm:t>
        <a:bodyPr/>
        <a:lstStyle/>
        <a:p>
          <a:pPr latinLnBrk="1"/>
          <a:endParaRPr lang="ko-KR" altLang="en-US"/>
        </a:p>
      </dgm:t>
    </dgm:pt>
    <dgm:pt modelId="{0881B813-6EEB-4AAA-8B7D-5D732704BCBC}" type="pres">
      <dgm:prSet presAssocID="{33733143-3871-446F-8AA7-B2E111585CA7}" presName="hierChild4" presStyleCnt="0"/>
      <dgm:spPr/>
    </dgm:pt>
    <dgm:pt modelId="{4842BBBF-56C3-40B2-8F75-8035C09558FF}" type="pres">
      <dgm:prSet presAssocID="{33733143-3871-446F-8AA7-B2E111585CA7}" presName="hierChild5" presStyleCnt="0"/>
      <dgm:spPr/>
    </dgm:pt>
    <dgm:pt modelId="{EA60EB50-6CEC-4034-8435-F62F7FB9890B}" type="pres">
      <dgm:prSet presAssocID="{BB95C210-A555-4D6A-99B2-4034C1518612}" presName="hierChild5" presStyleCnt="0"/>
      <dgm:spPr/>
    </dgm:pt>
    <dgm:pt modelId="{6B4E48F5-7BD8-47A2-A2C5-1323423E6F20}" type="pres">
      <dgm:prSet presAssocID="{EA17626A-B26B-4EAB-A432-2682E8675F67}" presName="Name37" presStyleLbl="parChTrans1D2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456AEDA1-F76F-443F-BA81-201898D22064}" type="pres">
      <dgm:prSet presAssocID="{55BDE6CC-43E1-45B0-8FE5-8496523AE754}" presName="hierRoot2" presStyleCnt="0">
        <dgm:presLayoutVars>
          <dgm:hierBranch val="init"/>
        </dgm:presLayoutVars>
      </dgm:prSet>
      <dgm:spPr/>
    </dgm:pt>
    <dgm:pt modelId="{1183926A-4B7B-49DF-9F3C-47123658E4CF}" type="pres">
      <dgm:prSet presAssocID="{55BDE6CC-43E1-45B0-8FE5-8496523AE754}" presName="rootComposite" presStyleCnt="0"/>
      <dgm:spPr/>
    </dgm:pt>
    <dgm:pt modelId="{392E8B25-B420-4385-BACC-13F3F17AEEB1}" type="pres">
      <dgm:prSet presAssocID="{55BDE6CC-43E1-45B0-8FE5-8496523AE754}" presName="rootText" presStyleLbl="node2" presStyleIdx="1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2C40C7-3AAD-48B1-AF28-BD4D7FBCB1E2}" type="pres">
      <dgm:prSet presAssocID="{55BDE6CC-43E1-45B0-8FE5-8496523AE754}" presName="rootConnector" presStyleLbl="node2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73444912-374E-4AAE-8461-B8C23326A1BB}" type="pres">
      <dgm:prSet presAssocID="{55BDE6CC-43E1-45B0-8FE5-8496523AE754}" presName="hierChild4" presStyleCnt="0"/>
      <dgm:spPr/>
    </dgm:pt>
    <dgm:pt modelId="{D16BC6B2-BE02-4A5B-A7E0-87CD76D733F1}" type="pres">
      <dgm:prSet presAssocID="{330D5CE0-8985-4780-8E35-504202A99E12}" presName="Name37" presStyleLbl="parChTrans1D3" presStyleIdx="3" presStyleCnt="12"/>
      <dgm:spPr/>
      <dgm:t>
        <a:bodyPr/>
        <a:lstStyle/>
        <a:p>
          <a:pPr latinLnBrk="1"/>
          <a:endParaRPr lang="ko-KR" altLang="en-US"/>
        </a:p>
      </dgm:t>
    </dgm:pt>
    <dgm:pt modelId="{9494B502-C414-4D45-BFF2-0B6CF9F6AD2F}" type="pres">
      <dgm:prSet presAssocID="{CBA2B334-DE1E-411D-9387-8733FBC95596}" presName="hierRoot2" presStyleCnt="0">
        <dgm:presLayoutVars>
          <dgm:hierBranch val="init"/>
        </dgm:presLayoutVars>
      </dgm:prSet>
      <dgm:spPr/>
    </dgm:pt>
    <dgm:pt modelId="{52F31FD4-9ED2-45AB-9070-1DA69A33BB1C}" type="pres">
      <dgm:prSet presAssocID="{CBA2B334-DE1E-411D-9387-8733FBC95596}" presName="rootComposite" presStyleCnt="0"/>
      <dgm:spPr/>
    </dgm:pt>
    <dgm:pt modelId="{FFFFFD6D-8E59-4335-958C-F668576CD37C}" type="pres">
      <dgm:prSet presAssocID="{CBA2B334-DE1E-411D-9387-8733FBC95596}" presName="rootText" presStyleLbl="node3" presStyleIdx="3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FE4794-723C-4339-9B9C-F4548E45CA37}" type="pres">
      <dgm:prSet presAssocID="{CBA2B334-DE1E-411D-9387-8733FBC95596}" presName="rootConnector" presStyleLbl="node3" presStyleIdx="3" presStyleCnt="12"/>
      <dgm:spPr/>
      <dgm:t>
        <a:bodyPr/>
        <a:lstStyle/>
        <a:p>
          <a:pPr latinLnBrk="1"/>
          <a:endParaRPr lang="ko-KR" altLang="en-US"/>
        </a:p>
      </dgm:t>
    </dgm:pt>
    <dgm:pt modelId="{A242E436-E315-4F68-96C2-813C44408FAA}" type="pres">
      <dgm:prSet presAssocID="{CBA2B334-DE1E-411D-9387-8733FBC95596}" presName="hierChild4" presStyleCnt="0"/>
      <dgm:spPr/>
    </dgm:pt>
    <dgm:pt modelId="{1398A665-8823-4AF8-9097-6949402383D8}" type="pres">
      <dgm:prSet presAssocID="{CBA2B334-DE1E-411D-9387-8733FBC95596}" presName="hierChild5" presStyleCnt="0"/>
      <dgm:spPr/>
    </dgm:pt>
    <dgm:pt modelId="{06245BD8-508E-4A18-A503-FAC19230F68E}" type="pres">
      <dgm:prSet presAssocID="{55BDE6CC-43E1-45B0-8FE5-8496523AE754}" presName="hierChild5" presStyleCnt="0"/>
      <dgm:spPr/>
    </dgm:pt>
    <dgm:pt modelId="{B854FE10-9D1D-4D1C-A5CC-9D267D89FF9F}" type="pres">
      <dgm:prSet presAssocID="{5447F27F-BC0E-44D4-856B-A6ED4C76D6F9}" presName="Name37" presStyleLbl="parChTrans1D2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88F03023-D884-4003-BE78-7CB0C7B04FA0}" type="pres">
      <dgm:prSet presAssocID="{3343C7A5-AB7F-4225-830E-01699985C31E}" presName="hierRoot2" presStyleCnt="0">
        <dgm:presLayoutVars>
          <dgm:hierBranch val="init"/>
        </dgm:presLayoutVars>
      </dgm:prSet>
      <dgm:spPr/>
    </dgm:pt>
    <dgm:pt modelId="{218EBC0E-024E-4414-AB88-4420B8A270BB}" type="pres">
      <dgm:prSet presAssocID="{3343C7A5-AB7F-4225-830E-01699985C31E}" presName="rootComposite" presStyleCnt="0"/>
      <dgm:spPr/>
    </dgm:pt>
    <dgm:pt modelId="{D9CAA5D7-636D-461D-A25E-4C5DD987CB41}" type="pres">
      <dgm:prSet presAssocID="{3343C7A5-AB7F-4225-830E-01699985C31E}" presName="rootText" presStyleLbl="node2" presStyleIdx="2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96067B-19D2-4BD5-ACCD-58B20FF61279}" type="pres">
      <dgm:prSet presAssocID="{3343C7A5-AB7F-4225-830E-01699985C31E}" presName="rootConnector" presStyleLbl="node2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B99DD391-F793-44B7-BBDC-00C33715537B}" type="pres">
      <dgm:prSet presAssocID="{3343C7A5-AB7F-4225-830E-01699985C31E}" presName="hierChild4" presStyleCnt="0"/>
      <dgm:spPr/>
    </dgm:pt>
    <dgm:pt modelId="{45424496-70C8-4489-9BA8-0E13A6C46C59}" type="pres">
      <dgm:prSet presAssocID="{2C737960-D244-4907-85A3-7E0508B60D51}" presName="Name37" presStyleLbl="parChTrans1D3" presStyleIdx="4" presStyleCnt="12"/>
      <dgm:spPr/>
      <dgm:t>
        <a:bodyPr/>
        <a:lstStyle/>
        <a:p>
          <a:pPr latinLnBrk="1"/>
          <a:endParaRPr lang="ko-KR" altLang="en-US"/>
        </a:p>
      </dgm:t>
    </dgm:pt>
    <dgm:pt modelId="{E213D2CD-F9A0-431A-B010-FD145CFDBBEC}" type="pres">
      <dgm:prSet presAssocID="{1AD1E40F-45A3-44DA-AA4A-21A8DA64FD3D}" presName="hierRoot2" presStyleCnt="0">
        <dgm:presLayoutVars>
          <dgm:hierBranch val="init"/>
        </dgm:presLayoutVars>
      </dgm:prSet>
      <dgm:spPr/>
    </dgm:pt>
    <dgm:pt modelId="{57E8A5D1-6354-4E82-88A2-D7F566716913}" type="pres">
      <dgm:prSet presAssocID="{1AD1E40F-45A3-44DA-AA4A-21A8DA64FD3D}" presName="rootComposite" presStyleCnt="0"/>
      <dgm:spPr/>
    </dgm:pt>
    <dgm:pt modelId="{191882FA-2838-487E-93EE-569D5192A073}" type="pres">
      <dgm:prSet presAssocID="{1AD1E40F-45A3-44DA-AA4A-21A8DA64FD3D}" presName="rootText" presStyleLbl="node3" presStyleIdx="4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23CEB83-CF3B-4934-8B2E-8CA9AD961DC8}" type="pres">
      <dgm:prSet presAssocID="{1AD1E40F-45A3-44DA-AA4A-21A8DA64FD3D}" presName="rootConnector" presStyleLbl="node3" presStyleIdx="4" presStyleCnt="12"/>
      <dgm:spPr/>
      <dgm:t>
        <a:bodyPr/>
        <a:lstStyle/>
        <a:p>
          <a:pPr latinLnBrk="1"/>
          <a:endParaRPr lang="ko-KR" altLang="en-US"/>
        </a:p>
      </dgm:t>
    </dgm:pt>
    <dgm:pt modelId="{4230A004-06FA-41F3-A47C-E4A06C5567A7}" type="pres">
      <dgm:prSet presAssocID="{1AD1E40F-45A3-44DA-AA4A-21A8DA64FD3D}" presName="hierChild4" presStyleCnt="0"/>
      <dgm:spPr/>
    </dgm:pt>
    <dgm:pt modelId="{C7C45223-6B09-4184-8A48-847677685CE6}" type="pres">
      <dgm:prSet presAssocID="{1AD1E40F-45A3-44DA-AA4A-21A8DA64FD3D}" presName="hierChild5" presStyleCnt="0"/>
      <dgm:spPr/>
    </dgm:pt>
    <dgm:pt modelId="{A693C6D7-97D6-42F3-B42E-1762E37ABE40}" type="pres">
      <dgm:prSet presAssocID="{3343C7A5-AB7F-4225-830E-01699985C31E}" presName="hierChild5" presStyleCnt="0"/>
      <dgm:spPr/>
    </dgm:pt>
    <dgm:pt modelId="{FAE6F78B-7176-4756-B20C-CC762D65D5EA}" type="pres">
      <dgm:prSet presAssocID="{1BA86A88-BCE1-45DE-A72C-01966D337F04}" presName="Name37" presStyleLbl="parChTrans1D2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43D90E71-23B8-491B-8BEE-9D7EC75F2C02}" type="pres">
      <dgm:prSet presAssocID="{6CABA42F-F99A-45CA-9A31-EF06DD7D81F3}" presName="hierRoot2" presStyleCnt="0">
        <dgm:presLayoutVars>
          <dgm:hierBranch val="init"/>
        </dgm:presLayoutVars>
      </dgm:prSet>
      <dgm:spPr/>
    </dgm:pt>
    <dgm:pt modelId="{B4FBAEA8-1F7D-48AA-9090-1DF8A68C8A01}" type="pres">
      <dgm:prSet presAssocID="{6CABA42F-F99A-45CA-9A31-EF06DD7D81F3}" presName="rootComposite" presStyleCnt="0"/>
      <dgm:spPr/>
    </dgm:pt>
    <dgm:pt modelId="{1A379E63-B185-49E5-919F-E68432D98970}" type="pres">
      <dgm:prSet presAssocID="{6CABA42F-F99A-45CA-9A31-EF06DD7D81F3}" presName="rootText" presStyleLbl="node2" presStyleIdx="3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5BB4E7-6D20-4E9C-98D2-0E0616EE2F01}" type="pres">
      <dgm:prSet presAssocID="{6CABA42F-F99A-45CA-9A31-EF06DD7D81F3}" presName="rootConnector" presStyleLbl="node2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56BBB3DE-6322-4AF5-98FA-A8A35278DC11}" type="pres">
      <dgm:prSet presAssocID="{6CABA42F-F99A-45CA-9A31-EF06DD7D81F3}" presName="hierChild4" presStyleCnt="0"/>
      <dgm:spPr/>
    </dgm:pt>
    <dgm:pt modelId="{8CF311D3-9C29-479D-A37F-F9A4846200F1}" type="pres">
      <dgm:prSet presAssocID="{C41F8E72-B334-4CA4-9145-27DF596821CF}" presName="Name37" presStyleLbl="parChTrans1D3" presStyleIdx="5" presStyleCnt="12"/>
      <dgm:spPr/>
      <dgm:t>
        <a:bodyPr/>
        <a:lstStyle/>
        <a:p>
          <a:pPr latinLnBrk="1"/>
          <a:endParaRPr lang="ko-KR" altLang="en-US"/>
        </a:p>
      </dgm:t>
    </dgm:pt>
    <dgm:pt modelId="{07E21AD6-7229-4F2F-A2B7-38D7F538B519}" type="pres">
      <dgm:prSet presAssocID="{7C9C5D1E-BC37-494B-80FD-0B0B2583F45C}" presName="hierRoot2" presStyleCnt="0">
        <dgm:presLayoutVars>
          <dgm:hierBranch val="init"/>
        </dgm:presLayoutVars>
      </dgm:prSet>
      <dgm:spPr/>
    </dgm:pt>
    <dgm:pt modelId="{46CCAF63-BA46-483C-A833-C06929CA3A7C}" type="pres">
      <dgm:prSet presAssocID="{7C9C5D1E-BC37-494B-80FD-0B0B2583F45C}" presName="rootComposite" presStyleCnt="0"/>
      <dgm:spPr/>
    </dgm:pt>
    <dgm:pt modelId="{0C2AF4B2-D017-4165-8F88-4B9B54E0FC30}" type="pres">
      <dgm:prSet presAssocID="{7C9C5D1E-BC37-494B-80FD-0B0B2583F45C}" presName="rootText" presStyleLbl="node3" presStyleIdx="5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A50DD7-1BFD-47F7-9496-BCCD7AA5CEEA}" type="pres">
      <dgm:prSet presAssocID="{7C9C5D1E-BC37-494B-80FD-0B0B2583F45C}" presName="rootConnector" presStyleLbl="node3" presStyleIdx="5" presStyleCnt="12"/>
      <dgm:spPr/>
      <dgm:t>
        <a:bodyPr/>
        <a:lstStyle/>
        <a:p>
          <a:pPr latinLnBrk="1"/>
          <a:endParaRPr lang="ko-KR" altLang="en-US"/>
        </a:p>
      </dgm:t>
    </dgm:pt>
    <dgm:pt modelId="{B3DF2CE4-F552-43E5-8F9F-116FCF57F03A}" type="pres">
      <dgm:prSet presAssocID="{7C9C5D1E-BC37-494B-80FD-0B0B2583F45C}" presName="hierChild4" presStyleCnt="0"/>
      <dgm:spPr/>
    </dgm:pt>
    <dgm:pt modelId="{6151531E-214F-4E3B-A22A-588ACB4378E5}" type="pres">
      <dgm:prSet presAssocID="{7C9C5D1E-BC37-494B-80FD-0B0B2583F45C}" presName="hierChild5" presStyleCnt="0"/>
      <dgm:spPr/>
    </dgm:pt>
    <dgm:pt modelId="{1E3116B0-A28E-4C5B-B79F-6D991F4155C5}" type="pres">
      <dgm:prSet presAssocID="{6CABA42F-F99A-45CA-9A31-EF06DD7D81F3}" presName="hierChild5" presStyleCnt="0"/>
      <dgm:spPr/>
    </dgm:pt>
    <dgm:pt modelId="{701A0599-214B-4C2D-B39B-149C5C67E0AE}" type="pres">
      <dgm:prSet presAssocID="{C4859433-F8F8-4674-964F-33D73CB3CC2D}" presName="Name37" presStyleLbl="parChTrans1D2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BA49E25E-12BC-46F6-9D37-DC2183EF0B6A}" type="pres">
      <dgm:prSet presAssocID="{57010958-4796-4B78-AEB9-19CF435304EC}" presName="hierRoot2" presStyleCnt="0">
        <dgm:presLayoutVars>
          <dgm:hierBranch val="init"/>
        </dgm:presLayoutVars>
      </dgm:prSet>
      <dgm:spPr/>
    </dgm:pt>
    <dgm:pt modelId="{C431F7EC-8A79-4D54-B181-5662D7C2F823}" type="pres">
      <dgm:prSet presAssocID="{57010958-4796-4B78-AEB9-19CF435304EC}" presName="rootComposite" presStyleCnt="0"/>
      <dgm:spPr/>
    </dgm:pt>
    <dgm:pt modelId="{F4068331-C93D-47D9-BBC9-8828B63F3BB4}" type="pres">
      <dgm:prSet presAssocID="{57010958-4796-4B78-AEB9-19CF435304EC}" presName="rootText" presStyleLbl="node2" presStyleIdx="4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B5F737-0E74-45A3-A553-0B7ADD722D9F}" type="pres">
      <dgm:prSet presAssocID="{57010958-4796-4B78-AEB9-19CF435304EC}" presName="rootConnector" presStyleLbl="node2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C664DA13-B9A8-4B5B-BBD5-1077D7337AF3}" type="pres">
      <dgm:prSet presAssocID="{57010958-4796-4B78-AEB9-19CF435304EC}" presName="hierChild4" presStyleCnt="0"/>
      <dgm:spPr/>
    </dgm:pt>
    <dgm:pt modelId="{358AA959-5BDB-473D-AF27-AF0BF611F946}" type="pres">
      <dgm:prSet presAssocID="{78CDAF76-AD07-49A6-A6DA-E006202662BB}" presName="Name37" presStyleLbl="parChTrans1D3" presStyleIdx="6" presStyleCnt="12"/>
      <dgm:spPr/>
      <dgm:t>
        <a:bodyPr/>
        <a:lstStyle/>
        <a:p>
          <a:pPr latinLnBrk="1"/>
          <a:endParaRPr lang="ko-KR" altLang="en-US"/>
        </a:p>
      </dgm:t>
    </dgm:pt>
    <dgm:pt modelId="{E4F16371-C061-4A6B-B299-9348F903D49D}" type="pres">
      <dgm:prSet presAssocID="{7B3A43BF-8488-4E65-BBAC-25CDCC5BC789}" presName="hierRoot2" presStyleCnt="0">
        <dgm:presLayoutVars>
          <dgm:hierBranch val="init"/>
        </dgm:presLayoutVars>
      </dgm:prSet>
      <dgm:spPr/>
    </dgm:pt>
    <dgm:pt modelId="{D5434BDB-08A6-4CE9-9342-9A15F4B2E525}" type="pres">
      <dgm:prSet presAssocID="{7B3A43BF-8488-4E65-BBAC-25CDCC5BC789}" presName="rootComposite" presStyleCnt="0"/>
      <dgm:spPr/>
    </dgm:pt>
    <dgm:pt modelId="{80C6DD09-3A42-4158-8E0B-087E8EBFAD8B}" type="pres">
      <dgm:prSet presAssocID="{7B3A43BF-8488-4E65-BBAC-25CDCC5BC789}" presName="rootText" presStyleLbl="node3" presStyleIdx="6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48E531-E4C9-46FA-A924-07CDFFBB0543}" type="pres">
      <dgm:prSet presAssocID="{7B3A43BF-8488-4E65-BBAC-25CDCC5BC789}" presName="rootConnector" presStyleLbl="node3" presStyleIdx="6" presStyleCnt="12"/>
      <dgm:spPr/>
      <dgm:t>
        <a:bodyPr/>
        <a:lstStyle/>
        <a:p>
          <a:pPr latinLnBrk="1"/>
          <a:endParaRPr lang="ko-KR" altLang="en-US"/>
        </a:p>
      </dgm:t>
    </dgm:pt>
    <dgm:pt modelId="{A508BAEB-1616-4F25-B3C7-2524F47F2471}" type="pres">
      <dgm:prSet presAssocID="{7B3A43BF-8488-4E65-BBAC-25CDCC5BC789}" presName="hierChild4" presStyleCnt="0"/>
      <dgm:spPr/>
    </dgm:pt>
    <dgm:pt modelId="{51B9D5B6-07FF-437D-A0A2-2DC5D7F47927}" type="pres">
      <dgm:prSet presAssocID="{7B3A43BF-8488-4E65-BBAC-25CDCC5BC789}" presName="hierChild5" presStyleCnt="0"/>
      <dgm:spPr/>
    </dgm:pt>
    <dgm:pt modelId="{51694D25-DD6A-4EEA-A26D-94459519C461}" type="pres">
      <dgm:prSet presAssocID="{A157A319-45DC-44D1-8B05-35643307DDF2}" presName="Name37" presStyleLbl="parChTrans1D3" presStyleIdx="7" presStyleCnt="12"/>
      <dgm:spPr/>
      <dgm:t>
        <a:bodyPr/>
        <a:lstStyle/>
        <a:p>
          <a:pPr latinLnBrk="1"/>
          <a:endParaRPr lang="ko-KR" altLang="en-US"/>
        </a:p>
      </dgm:t>
    </dgm:pt>
    <dgm:pt modelId="{61082507-223B-4FBB-A3DE-45B651E9F6DE}" type="pres">
      <dgm:prSet presAssocID="{E1F67151-8FBB-4222-BA4B-9AC28EB084E9}" presName="hierRoot2" presStyleCnt="0">
        <dgm:presLayoutVars>
          <dgm:hierBranch val="init"/>
        </dgm:presLayoutVars>
      </dgm:prSet>
      <dgm:spPr/>
    </dgm:pt>
    <dgm:pt modelId="{903D7FE6-AD24-4011-B1F4-49E61302CB33}" type="pres">
      <dgm:prSet presAssocID="{E1F67151-8FBB-4222-BA4B-9AC28EB084E9}" presName="rootComposite" presStyleCnt="0"/>
      <dgm:spPr/>
    </dgm:pt>
    <dgm:pt modelId="{3E0AC00E-1B29-4595-847A-7228DDE43FAB}" type="pres">
      <dgm:prSet presAssocID="{E1F67151-8FBB-4222-BA4B-9AC28EB084E9}" presName="rootText" presStyleLbl="node3" presStyleIdx="7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1B6630-8058-47A9-8AD5-0915634E99F5}" type="pres">
      <dgm:prSet presAssocID="{E1F67151-8FBB-4222-BA4B-9AC28EB084E9}" presName="rootConnector" presStyleLbl="node3" presStyleIdx="7" presStyleCnt="12"/>
      <dgm:spPr/>
      <dgm:t>
        <a:bodyPr/>
        <a:lstStyle/>
        <a:p>
          <a:pPr latinLnBrk="1"/>
          <a:endParaRPr lang="ko-KR" altLang="en-US"/>
        </a:p>
      </dgm:t>
    </dgm:pt>
    <dgm:pt modelId="{AFEB44D4-F570-4AB5-858F-A2B94FEC2A4A}" type="pres">
      <dgm:prSet presAssocID="{E1F67151-8FBB-4222-BA4B-9AC28EB084E9}" presName="hierChild4" presStyleCnt="0"/>
      <dgm:spPr/>
    </dgm:pt>
    <dgm:pt modelId="{0B7F94BC-782E-49AA-B99F-B04B2ACEF860}" type="pres">
      <dgm:prSet presAssocID="{E1F67151-8FBB-4222-BA4B-9AC28EB084E9}" presName="hierChild5" presStyleCnt="0"/>
      <dgm:spPr/>
    </dgm:pt>
    <dgm:pt modelId="{77FA3D3B-2B7D-443F-BC26-E60D5553DC9D}" type="pres">
      <dgm:prSet presAssocID="{57010958-4796-4B78-AEB9-19CF435304EC}" presName="hierChild5" presStyleCnt="0"/>
      <dgm:spPr/>
    </dgm:pt>
    <dgm:pt modelId="{6912D09B-BC4D-4D05-BB87-D4F163D99EB8}" type="pres">
      <dgm:prSet presAssocID="{A46F0422-E807-4517-8B14-16E3F5E61912}" presName="Name37" presStyleLbl="parChTrans1D2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98F766BD-79AE-4C0A-A86B-F4D819BB0A95}" type="pres">
      <dgm:prSet presAssocID="{BE2F2C1F-95FC-4064-B5D3-0550C2F34819}" presName="hierRoot2" presStyleCnt="0">
        <dgm:presLayoutVars>
          <dgm:hierBranch val="init"/>
        </dgm:presLayoutVars>
      </dgm:prSet>
      <dgm:spPr/>
    </dgm:pt>
    <dgm:pt modelId="{EA878531-0FCA-4C47-8680-E1FE7E9CE3E4}" type="pres">
      <dgm:prSet presAssocID="{BE2F2C1F-95FC-4064-B5D3-0550C2F34819}" presName="rootComposite" presStyleCnt="0"/>
      <dgm:spPr/>
    </dgm:pt>
    <dgm:pt modelId="{D50C19B1-0319-4F12-87B6-4FEB3CC073C2}" type="pres">
      <dgm:prSet presAssocID="{BE2F2C1F-95FC-4064-B5D3-0550C2F34819}" presName="rootText" presStyleLbl="node2" presStyleIdx="5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6EF8D5-4162-46FF-AE9B-2D03C546016B}" type="pres">
      <dgm:prSet presAssocID="{BE2F2C1F-95FC-4064-B5D3-0550C2F34819}" presName="rootConnector" presStyleLbl="node2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78C973BB-C17F-4087-B7B7-1B7C93292AA6}" type="pres">
      <dgm:prSet presAssocID="{BE2F2C1F-95FC-4064-B5D3-0550C2F34819}" presName="hierChild4" presStyleCnt="0"/>
      <dgm:spPr/>
    </dgm:pt>
    <dgm:pt modelId="{2512BE8F-AF33-4358-825D-759E1ED4885C}" type="pres">
      <dgm:prSet presAssocID="{11CC1DF3-2EB3-42CE-AD5F-51F331459978}" presName="Name37" presStyleLbl="parChTrans1D3" presStyleIdx="8" presStyleCnt="12"/>
      <dgm:spPr/>
      <dgm:t>
        <a:bodyPr/>
        <a:lstStyle/>
        <a:p>
          <a:pPr latinLnBrk="1"/>
          <a:endParaRPr lang="ko-KR" altLang="en-US"/>
        </a:p>
      </dgm:t>
    </dgm:pt>
    <dgm:pt modelId="{8D52A333-2560-4800-BC96-B764E5CA54DC}" type="pres">
      <dgm:prSet presAssocID="{2BD524C7-C8E2-491E-A60B-5671B3E36776}" presName="hierRoot2" presStyleCnt="0">
        <dgm:presLayoutVars>
          <dgm:hierBranch val="init"/>
        </dgm:presLayoutVars>
      </dgm:prSet>
      <dgm:spPr/>
    </dgm:pt>
    <dgm:pt modelId="{B02358E2-83F4-4400-A216-98DC7DC62A9E}" type="pres">
      <dgm:prSet presAssocID="{2BD524C7-C8E2-491E-A60B-5671B3E36776}" presName="rootComposite" presStyleCnt="0"/>
      <dgm:spPr/>
    </dgm:pt>
    <dgm:pt modelId="{16734D81-0DF3-4BD6-B8BC-85E5ABC783F0}" type="pres">
      <dgm:prSet presAssocID="{2BD524C7-C8E2-491E-A60B-5671B3E36776}" presName="rootText" presStyleLbl="node3" presStyleIdx="8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FBC7C2-1813-40C8-B414-CBA3171AB3A2}" type="pres">
      <dgm:prSet presAssocID="{2BD524C7-C8E2-491E-A60B-5671B3E36776}" presName="rootConnector" presStyleLbl="node3" presStyleIdx="8" presStyleCnt="12"/>
      <dgm:spPr/>
      <dgm:t>
        <a:bodyPr/>
        <a:lstStyle/>
        <a:p>
          <a:pPr latinLnBrk="1"/>
          <a:endParaRPr lang="ko-KR" altLang="en-US"/>
        </a:p>
      </dgm:t>
    </dgm:pt>
    <dgm:pt modelId="{63C27390-9D6A-4B13-B667-DF6CEE6E19DD}" type="pres">
      <dgm:prSet presAssocID="{2BD524C7-C8E2-491E-A60B-5671B3E36776}" presName="hierChild4" presStyleCnt="0"/>
      <dgm:spPr/>
    </dgm:pt>
    <dgm:pt modelId="{CBBE8EE3-A2C7-4AF9-938F-9B2B8CFD2BE8}" type="pres">
      <dgm:prSet presAssocID="{2BD524C7-C8E2-491E-A60B-5671B3E36776}" presName="hierChild5" presStyleCnt="0"/>
      <dgm:spPr/>
    </dgm:pt>
    <dgm:pt modelId="{6A379928-BA49-463B-ACCA-489D5C15E438}" type="pres">
      <dgm:prSet presAssocID="{F5BFE3EF-8DBF-4E30-9312-264CF1B4EE12}" presName="Name37" presStyleLbl="parChTrans1D3" presStyleIdx="9" presStyleCnt="12"/>
      <dgm:spPr/>
      <dgm:t>
        <a:bodyPr/>
        <a:lstStyle/>
        <a:p>
          <a:pPr latinLnBrk="1"/>
          <a:endParaRPr lang="ko-KR" altLang="en-US"/>
        </a:p>
      </dgm:t>
    </dgm:pt>
    <dgm:pt modelId="{B6F1AD25-90A4-49B8-BE68-5A99DD15ED9C}" type="pres">
      <dgm:prSet presAssocID="{87297415-1995-4825-8E51-BC8B37499817}" presName="hierRoot2" presStyleCnt="0">
        <dgm:presLayoutVars>
          <dgm:hierBranch val="init"/>
        </dgm:presLayoutVars>
      </dgm:prSet>
      <dgm:spPr/>
    </dgm:pt>
    <dgm:pt modelId="{0D6DA9A4-501B-48AB-92F0-0C4E223C6B49}" type="pres">
      <dgm:prSet presAssocID="{87297415-1995-4825-8E51-BC8B37499817}" presName="rootComposite" presStyleCnt="0"/>
      <dgm:spPr/>
    </dgm:pt>
    <dgm:pt modelId="{64CC30CB-B508-4B29-A670-FA92A8787F49}" type="pres">
      <dgm:prSet presAssocID="{87297415-1995-4825-8E51-BC8B37499817}" presName="rootText" presStyleLbl="node3" presStyleIdx="9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1A00F7-D592-447F-8789-951E8247EEC6}" type="pres">
      <dgm:prSet presAssocID="{87297415-1995-4825-8E51-BC8B37499817}" presName="rootConnector" presStyleLbl="node3" presStyleIdx="9" presStyleCnt="12"/>
      <dgm:spPr/>
      <dgm:t>
        <a:bodyPr/>
        <a:lstStyle/>
        <a:p>
          <a:pPr latinLnBrk="1"/>
          <a:endParaRPr lang="ko-KR" altLang="en-US"/>
        </a:p>
      </dgm:t>
    </dgm:pt>
    <dgm:pt modelId="{734D71A3-7E28-4E2E-8FD2-43A6F0AE1F35}" type="pres">
      <dgm:prSet presAssocID="{87297415-1995-4825-8E51-BC8B37499817}" presName="hierChild4" presStyleCnt="0"/>
      <dgm:spPr/>
    </dgm:pt>
    <dgm:pt modelId="{72FE891A-8CEB-49B5-80C9-EC1A7E5D1935}" type="pres">
      <dgm:prSet presAssocID="{87297415-1995-4825-8E51-BC8B37499817}" presName="hierChild5" presStyleCnt="0"/>
      <dgm:spPr/>
    </dgm:pt>
    <dgm:pt modelId="{BCED0D66-B353-41E6-B527-8A8A224EB1D9}" type="pres">
      <dgm:prSet presAssocID="{CA6E3730-716E-4D32-B1E1-08F1E2CBFE9B}" presName="Name37" presStyleLbl="parChTrans1D3" presStyleIdx="10" presStyleCnt="12"/>
      <dgm:spPr/>
      <dgm:t>
        <a:bodyPr/>
        <a:lstStyle/>
        <a:p>
          <a:pPr latinLnBrk="1"/>
          <a:endParaRPr lang="ko-KR" altLang="en-US"/>
        </a:p>
      </dgm:t>
    </dgm:pt>
    <dgm:pt modelId="{3A6C9FFB-B07A-4AA4-A879-5E2D31459843}" type="pres">
      <dgm:prSet presAssocID="{2541F59A-E012-4BCD-A679-A78359F222B2}" presName="hierRoot2" presStyleCnt="0">
        <dgm:presLayoutVars>
          <dgm:hierBranch val="init"/>
        </dgm:presLayoutVars>
      </dgm:prSet>
      <dgm:spPr/>
    </dgm:pt>
    <dgm:pt modelId="{80650C23-0E40-4662-8B15-2545BB9C8EF0}" type="pres">
      <dgm:prSet presAssocID="{2541F59A-E012-4BCD-A679-A78359F222B2}" presName="rootComposite" presStyleCnt="0"/>
      <dgm:spPr/>
    </dgm:pt>
    <dgm:pt modelId="{7E36A3CE-11D8-4D00-BF77-B10E6164A28D}" type="pres">
      <dgm:prSet presAssocID="{2541F59A-E012-4BCD-A679-A78359F222B2}" presName="rootText" presStyleLbl="node3" presStyleIdx="10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278852-26A7-400F-B95F-2642C4E62DC7}" type="pres">
      <dgm:prSet presAssocID="{2541F59A-E012-4BCD-A679-A78359F222B2}" presName="rootConnector" presStyleLbl="node3" presStyleIdx="10" presStyleCnt="12"/>
      <dgm:spPr/>
      <dgm:t>
        <a:bodyPr/>
        <a:lstStyle/>
        <a:p>
          <a:pPr latinLnBrk="1"/>
          <a:endParaRPr lang="ko-KR" altLang="en-US"/>
        </a:p>
      </dgm:t>
    </dgm:pt>
    <dgm:pt modelId="{B9086388-1B7D-411C-ABEB-F1248ED0DBE5}" type="pres">
      <dgm:prSet presAssocID="{2541F59A-E012-4BCD-A679-A78359F222B2}" presName="hierChild4" presStyleCnt="0"/>
      <dgm:spPr/>
    </dgm:pt>
    <dgm:pt modelId="{0AB3087B-CE22-4E76-9674-B466B86F30A5}" type="pres">
      <dgm:prSet presAssocID="{2541F59A-E012-4BCD-A679-A78359F222B2}" presName="hierChild5" presStyleCnt="0"/>
      <dgm:spPr/>
    </dgm:pt>
    <dgm:pt modelId="{67A4DD53-236B-40D7-A9D7-A7B3318207A6}" type="pres">
      <dgm:prSet presAssocID="{BE2F2C1F-95FC-4064-B5D3-0550C2F34819}" presName="hierChild5" presStyleCnt="0"/>
      <dgm:spPr/>
    </dgm:pt>
    <dgm:pt modelId="{F23593B2-15BC-4BF4-AE13-BDB603208FDA}" type="pres">
      <dgm:prSet presAssocID="{DBEAFED5-A8C2-4818-88BB-84C608CD4D65}" presName="Name37" presStyleLbl="parChTrans1D2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5433FA59-7A63-46E8-A6BE-064ACF70CB27}" type="pres">
      <dgm:prSet presAssocID="{1E7DB63E-A1CE-4E16-A760-380AF595A53E}" presName="hierRoot2" presStyleCnt="0">
        <dgm:presLayoutVars>
          <dgm:hierBranch val="init"/>
        </dgm:presLayoutVars>
      </dgm:prSet>
      <dgm:spPr/>
    </dgm:pt>
    <dgm:pt modelId="{17F8E96F-CAB0-464D-80A3-5788BF62E738}" type="pres">
      <dgm:prSet presAssocID="{1E7DB63E-A1CE-4E16-A760-380AF595A53E}" presName="rootComposite" presStyleCnt="0"/>
      <dgm:spPr/>
    </dgm:pt>
    <dgm:pt modelId="{CE3DAC4E-DF41-4F31-B52E-EE8AD00052E0}" type="pres">
      <dgm:prSet presAssocID="{1E7DB63E-A1CE-4E16-A760-380AF595A53E}" presName="rootText" presStyleLbl="node2" presStyleIdx="6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880EBF-27A5-4A2A-98DB-69ADF5E72564}" type="pres">
      <dgm:prSet presAssocID="{1E7DB63E-A1CE-4E16-A760-380AF595A53E}" presName="rootConnector" presStyleLbl="node2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F73DC0BB-EEF8-4D82-BEAB-ADF90EAF1997}" type="pres">
      <dgm:prSet presAssocID="{1E7DB63E-A1CE-4E16-A760-380AF595A53E}" presName="hierChild4" presStyleCnt="0"/>
      <dgm:spPr/>
    </dgm:pt>
    <dgm:pt modelId="{961FD4C9-B54C-49D6-8B19-5A591FBE0418}" type="pres">
      <dgm:prSet presAssocID="{46D3D4E2-CFEC-4218-8F03-76CAF5872D62}" presName="Name37" presStyleLbl="parChTrans1D3" presStyleIdx="11" presStyleCnt="12"/>
      <dgm:spPr/>
      <dgm:t>
        <a:bodyPr/>
        <a:lstStyle/>
        <a:p>
          <a:pPr latinLnBrk="1"/>
          <a:endParaRPr lang="ko-KR" altLang="en-US"/>
        </a:p>
      </dgm:t>
    </dgm:pt>
    <dgm:pt modelId="{309553F3-4690-4711-A05B-936AC9B40575}" type="pres">
      <dgm:prSet presAssocID="{BF2EFF11-13E2-4771-BB58-06B435CE84E2}" presName="hierRoot2" presStyleCnt="0">
        <dgm:presLayoutVars>
          <dgm:hierBranch val="init"/>
        </dgm:presLayoutVars>
      </dgm:prSet>
      <dgm:spPr/>
    </dgm:pt>
    <dgm:pt modelId="{40AF4CD1-825A-4571-A609-80202197D4BD}" type="pres">
      <dgm:prSet presAssocID="{BF2EFF11-13E2-4771-BB58-06B435CE84E2}" presName="rootComposite" presStyleCnt="0"/>
      <dgm:spPr/>
    </dgm:pt>
    <dgm:pt modelId="{3A7FF86F-7DBF-4BAA-BBEA-9759340EF4C0}" type="pres">
      <dgm:prSet presAssocID="{BF2EFF11-13E2-4771-BB58-06B435CE84E2}" presName="rootText" presStyleLbl="node3" presStyleIdx="11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D2C8AC-7A49-4B3C-964A-A9EAB2109647}" type="pres">
      <dgm:prSet presAssocID="{BF2EFF11-13E2-4771-BB58-06B435CE84E2}" presName="rootConnector" presStyleLbl="node3" presStyleIdx="11" presStyleCnt="12"/>
      <dgm:spPr/>
      <dgm:t>
        <a:bodyPr/>
        <a:lstStyle/>
        <a:p>
          <a:pPr latinLnBrk="1"/>
          <a:endParaRPr lang="ko-KR" altLang="en-US"/>
        </a:p>
      </dgm:t>
    </dgm:pt>
    <dgm:pt modelId="{116A4B00-96A6-4669-B96D-F27490F09DFB}" type="pres">
      <dgm:prSet presAssocID="{BF2EFF11-13E2-4771-BB58-06B435CE84E2}" presName="hierChild4" presStyleCnt="0"/>
      <dgm:spPr/>
    </dgm:pt>
    <dgm:pt modelId="{C4F02D21-F3CD-4F54-83FA-E7A5CC1983C7}" type="pres">
      <dgm:prSet presAssocID="{BF2EFF11-13E2-4771-BB58-06B435CE84E2}" presName="hierChild5" presStyleCnt="0"/>
      <dgm:spPr/>
    </dgm:pt>
    <dgm:pt modelId="{C4F13FA6-7A95-40A6-ADCE-5445717DEF01}" type="pres">
      <dgm:prSet presAssocID="{1E7DB63E-A1CE-4E16-A760-380AF595A53E}" presName="hierChild5" presStyleCnt="0"/>
      <dgm:spPr/>
    </dgm:pt>
    <dgm:pt modelId="{C9AA3383-F6C1-42BD-A62F-E60C2EF02F28}" type="pres">
      <dgm:prSet presAssocID="{8C4D7DA7-0EE5-44E7-9F59-F09AD9F98A92}" presName="hierChild3" presStyleCnt="0"/>
      <dgm:spPr/>
    </dgm:pt>
  </dgm:ptLst>
  <dgm:cxnLst>
    <dgm:cxn modelId="{8FD0EF15-20E9-4799-8CEE-9F4F590593B9}" type="presOf" srcId="{F5BFE3EF-8DBF-4E30-9312-264CF1B4EE12}" destId="{6A379928-BA49-463B-ACCA-489D5C15E438}" srcOrd="0" destOrd="0" presId="urn:microsoft.com/office/officeart/2005/8/layout/orgChart1"/>
    <dgm:cxn modelId="{57610247-AD4F-4274-A1F6-F735C863E519}" srcId="{3343C7A5-AB7F-4225-830E-01699985C31E}" destId="{1AD1E40F-45A3-44DA-AA4A-21A8DA64FD3D}" srcOrd="0" destOrd="0" parTransId="{2C737960-D244-4907-85A3-7E0508B60D51}" sibTransId="{B5A0E1AF-4DD1-41E3-A07A-5985AB2098C1}"/>
    <dgm:cxn modelId="{0A488FDA-74EF-46BD-9A7D-A3E6BE539B08}" type="presOf" srcId="{87297415-1995-4825-8E51-BC8B37499817}" destId="{7C1A00F7-D592-447F-8789-951E8247EEC6}" srcOrd="1" destOrd="0" presId="urn:microsoft.com/office/officeart/2005/8/layout/orgChart1"/>
    <dgm:cxn modelId="{DE43B040-0C89-4A30-AC88-58B6E90C11CC}" type="presOf" srcId="{1AD1E40F-45A3-44DA-AA4A-21A8DA64FD3D}" destId="{191882FA-2838-487E-93EE-569D5192A073}" srcOrd="0" destOrd="0" presId="urn:microsoft.com/office/officeart/2005/8/layout/orgChart1"/>
    <dgm:cxn modelId="{0DF41597-8CBB-46EA-B25E-34F2C484F3A6}" type="presOf" srcId="{2541F59A-E012-4BCD-A679-A78359F222B2}" destId="{7E36A3CE-11D8-4D00-BF77-B10E6164A28D}" srcOrd="0" destOrd="0" presId="urn:microsoft.com/office/officeart/2005/8/layout/orgChart1"/>
    <dgm:cxn modelId="{4D9102DF-60C9-44F7-B924-7C074DB206DE}" type="presOf" srcId="{E1F67151-8FBB-4222-BA4B-9AC28EB084E9}" destId="{3E0AC00E-1B29-4595-847A-7228DDE43FAB}" srcOrd="0" destOrd="0" presId="urn:microsoft.com/office/officeart/2005/8/layout/orgChart1"/>
    <dgm:cxn modelId="{5C71C6DD-D5FD-4B4F-B9F7-85C2B5661A5C}" type="presOf" srcId="{C4859433-F8F8-4674-964F-33D73CB3CC2D}" destId="{701A0599-214B-4C2D-B39B-149C5C67E0AE}" srcOrd="0" destOrd="0" presId="urn:microsoft.com/office/officeart/2005/8/layout/orgChart1"/>
    <dgm:cxn modelId="{74FDEFA1-E968-4C63-A783-4E8B3D8744EB}" type="presOf" srcId="{1DAEEC94-E71D-4E32-B6C7-EEC846F23C94}" destId="{D510A42A-C96B-4E44-AA11-7469BA33D64E}" srcOrd="1" destOrd="0" presId="urn:microsoft.com/office/officeart/2005/8/layout/orgChart1"/>
    <dgm:cxn modelId="{6B08A665-D87E-46E7-9D53-6AA124709FF3}" type="presOf" srcId="{33733143-3871-446F-8AA7-B2E111585CA7}" destId="{155CFF27-228C-4A50-9678-D3D4EF6EBE3F}" srcOrd="0" destOrd="0" presId="urn:microsoft.com/office/officeart/2005/8/layout/orgChart1"/>
    <dgm:cxn modelId="{2FF52F6E-6073-4C85-AE65-4025A56C77E6}" type="presOf" srcId="{2BD524C7-C8E2-491E-A60B-5671B3E36776}" destId="{16734D81-0DF3-4BD6-B8BC-85E5ABC783F0}" srcOrd="0" destOrd="0" presId="urn:microsoft.com/office/officeart/2005/8/layout/orgChart1"/>
    <dgm:cxn modelId="{367F8299-D639-4131-8DBB-F5228CC4CD92}" srcId="{BB95C210-A555-4D6A-99B2-4034C1518612}" destId="{2041D404-3E78-497F-941D-11AA399AC9EC}" srcOrd="0" destOrd="0" parTransId="{20ED06C7-C82E-40A5-9E0F-F7B00E9B31B7}" sibTransId="{37096A91-87AA-4A45-B914-C1535B39CCB8}"/>
    <dgm:cxn modelId="{3F0FBE34-E9CD-4338-8703-6801D7030B04}" type="presOf" srcId="{1DAEEC94-E71D-4E32-B6C7-EEC846F23C94}" destId="{9B4636C0-9814-4B72-9004-91F3C3360930}" srcOrd="0" destOrd="0" presId="urn:microsoft.com/office/officeart/2005/8/layout/orgChart1"/>
    <dgm:cxn modelId="{DA34467F-752E-42FF-92DB-882672B17A2D}" type="presOf" srcId="{5447F27F-BC0E-44D4-856B-A6ED4C76D6F9}" destId="{B854FE10-9D1D-4D1C-A5CC-9D267D89FF9F}" srcOrd="0" destOrd="0" presId="urn:microsoft.com/office/officeart/2005/8/layout/orgChart1"/>
    <dgm:cxn modelId="{2162E137-FB2C-4E05-922D-65A99620A801}" type="presOf" srcId="{3343C7A5-AB7F-4225-830E-01699985C31E}" destId="{D9CAA5D7-636D-461D-A25E-4C5DD987CB41}" srcOrd="0" destOrd="0" presId="urn:microsoft.com/office/officeart/2005/8/layout/orgChart1"/>
    <dgm:cxn modelId="{885238E0-7808-4353-BFC0-E614A5E2E13A}" srcId="{8C4D7DA7-0EE5-44E7-9F59-F09AD9F98A92}" destId="{3343C7A5-AB7F-4225-830E-01699985C31E}" srcOrd="2" destOrd="0" parTransId="{5447F27F-BC0E-44D4-856B-A6ED4C76D6F9}" sibTransId="{4BEEDFD7-367F-42EA-ADA9-15CE8725C235}"/>
    <dgm:cxn modelId="{0938B5BB-5A12-4971-A8FB-45333ACA5463}" type="presOf" srcId="{330D5CE0-8985-4780-8E35-504202A99E12}" destId="{D16BC6B2-BE02-4A5B-A7E0-87CD76D733F1}" srcOrd="0" destOrd="0" presId="urn:microsoft.com/office/officeart/2005/8/layout/orgChart1"/>
    <dgm:cxn modelId="{1B5986F9-6634-4A53-A5A6-0F733C7A9D77}" type="presOf" srcId="{BB95C210-A555-4D6A-99B2-4034C1518612}" destId="{D420A473-3C3E-401B-A6A6-5E4A247F17F7}" srcOrd="0" destOrd="0" presId="urn:microsoft.com/office/officeart/2005/8/layout/orgChart1"/>
    <dgm:cxn modelId="{35102A5B-E6BA-419C-B2EF-6377321194DD}" type="presOf" srcId="{A46F0422-E807-4517-8B14-16E3F5E61912}" destId="{6912D09B-BC4D-4D05-BB87-D4F163D99EB8}" srcOrd="0" destOrd="0" presId="urn:microsoft.com/office/officeart/2005/8/layout/orgChart1"/>
    <dgm:cxn modelId="{CF5E3D32-7FB8-4C76-A3CC-907AA9D8D598}" srcId="{8C4D7DA7-0EE5-44E7-9F59-F09AD9F98A92}" destId="{6CABA42F-F99A-45CA-9A31-EF06DD7D81F3}" srcOrd="3" destOrd="0" parTransId="{1BA86A88-BCE1-45DE-A72C-01966D337F04}" sibTransId="{03AB1D98-351D-445B-8631-27EC753C7C9C}"/>
    <dgm:cxn modelId="{D1E8998D-E881-435A-89B9-3F727EDDF120}" type="presOf" srcId="{DC5FFA58-4A9C-414F-B4B5-82B5D2A37268}" destId="{CA2BD6FD-FBDD-4046-840A-361DB8DAE06A}" srcOrd="0" destOrd="0" presId="urn:microsoft.com/office/officeart/2005/8/layout/orgChart1"/>
    <dgm:cxn modelId="{E614B51C-F67A-483F-8025-C1B46E7A5557}" type="presOf" srcId="{57010958-4796-4B78-AEB9-19CF435304EC}" destId="{5AB5F737-0E74-45A3-A553-0B7ADD722D9F}" srcOrd="1" destOrd="0" presId="urn:microsoft.com/office/officeart/2005/8/layout/orgChart1"/>
    <dgm:cxn modelId="{2EE97BDA-225A-439D-941F-DE9F292A1F8C}" type="presOf" srcId="{C41F8E72-B334-4CA4-9145-27DF596821CF}" destId="{8CF311D3-9C29-479D-A37F-F9A4846200F1}" srcOrd="0" destOrd="0" presId="urn:microsoft.com/office/officeart/2005/8/layout/orgChart1"/>
    <dgm:cxn modelId="{FF79B95A-90C9-4CE3-8405-F470EDAAC7D6}" srcId="{BE2F2C1F-95FC-4064-B5D3-0550C2F34819}" destId="{2541F59A-E012-4BCD-A679-A78359F222B2}" srcOrd="2" destOrd="0" parTransId="{CA6E3730-716E-4D32-B1E1-08F1E2CBFE9B}" sibTransId="{0E601BA7-C986-46A0-8484-E7F680EE4999}"/>
    <dgm:cxn modelId="{DC466B6B-EDE9-4089-8913-BF689ACD29D0}" type="presOf" srcId="{57010958-4796-4B78-AEB9-19CF435304EC}" destId="{F4068331-C93D-47D9-BBC9-8828B63F3BB4}" srcOrd="0" destOrd="0" presId="urn:microsoft.com/office/officeart/2005/8/layout/orgChart1"/>
    <dgm:cxn modelId="{F3E1FC4E-5547-4BF7-90DA-D6B850B39AA5}" srcId="{1E7DB63E-A1CE-4E16-A760-380AF595A53E}" destId="{BF2EFF11-13E2-4771-BB58-06B435CE84E2}" srcOrd="0" destOrd="0" parTransId="{46D3D4E2-CFEC-4218-8F03-76CAF5872D62}" sibTransId="{7D28F4F5-339E-4CC4-B67E-56AE59A689C7}"/>
    <dgm:cxn modelId="{38F19A01-0613-4478-9C75-9444ADE7A898}" srcId="{55BDE6CC-43E1-45B0-8FE5-8496523AE754}" destId="{CBA2B334-DE1E-411D-9387-8733FBC95596}" srcOrd="0" destOrd="0" parTransId="{330D5CE0-8985-4780-8E35-504202A99E12}" sibTransId="{37E76B31-230A-4D64-B52A-29083C043A24}"/>
    <dgm:cxn modelId="{B07F3226-8A93-465B-9517-74075C1711E2}" type="presOf" srcId="{0940C8B8-7D9F-4D7E-89D1-E0742912F645}" destId="{FCAE789A-97D2-4F75-98CE-F621394117F2}" srcOrd="0" destOrd="0" presId="urn:microsoft.com/office/officeart/2005/8/layout/orgChart1"/>
    <dgm:cxn modelId="{8DDA77A9-8784-4D7D-A728-BACC6D629103}" type="presOf" srcId="{7B3A43BF-8488-4E65-BBAC-25CDCC5BC789}" destId="{80C6DD09-3A42-4158-8E0B-087E8EBFAD8B}" srcOrd="0" destOrd="0" presId="urn:microsoft.com/office/officeart/2005/8/layout/orgChart1"/>
    <dgm:cxn modelId="{55F533B1-AB4D-4895-80AD-78252B7D41B2}" type="presOf" srcId="{2BD524C7-C8E2-491E-A60B-5671B3E36776}" destId="{D2FBC7C2-1813-40C8-B414-CBA3171AB3A2}" srcOrd="1" destOrd="0" presId="urn:microsoft.com/office/officeart/2005/8/layout/orgChart1"/>
    <dgm:cxn modelId="{29B0DB43-D8BD-4FA1-95BB-5124B0D72892}" type="presOf" srcId="{1AD1E40F-45A3-44DA-AA4A-21A8DA64FD3D}" destId="{E23CEB83-CF3B-4934-8B2E-8CA9AD961DC8}" srcOrd="1" destOrd="0" presId="urn:microsoft.com/office/officeart/2005/8/layout/orgChart1"/>
    <dgm:cxn modelId="{C0BA3074-CA0E-4FE0-8E6D-541183703902}" srcId="{8C4D7DA7-0EE5-44E7-9F59-F09AD9F98A92}" destId="{57010958-4796-4B78-AEB9-19CF435304EC}" srcOrd="4" destOrd="0" parTransId="{C4859433-F8F8-4674-964F-33D73CB3CC2D}" sibTransId="{F2215C22-D207-420A-A103-58C5158B686E}"/>
    <dgm:cxn modelId="{2A452825-E765-4516-B4F8-BCC9114E768B}" type="presOf" srcId="{11CC1DF3-2EB3-42CE-AD5F-51F331459978}" destId="{2512BE8F-AF33-4358-825D-759E1ED4885C}" srcOrd="0" destOrd="0" presId="urn:microsoft.com/office/officeart/2005/8/layout/orgChart1"/>
    <dgm:cxn modelId="{3C2806E9-9277-46DD-AE57-07C3247B553A}" type="presOf" srcId="{BE2F2C1F-95FC-4064-B5D3-0550C2F34819}" destId="{D50C19B1-0319-4F12-87B6-4FEB3CC073C2}" srcOrd="0" destOrd="0" presId="urn:microsoft.com/office/officeart/2005/8/layout/orgChart1"/>
    <dgm:cxn modelId="{BEBC81DF-084B-46EA-A9C1-9CADFEA6059C}" srcId="{BE2F2C1F-95FC-4064-B5D3-0550C2F34819}" destId="{87297415-1995-4825-8E51-BC8B37499817}" srcOrd="1" destOrd="0" parTransId="{F5BFE3EF-8DBF-4E30-9312-264CF1B4EE12}" sibTransId="{8CC1125F-F81B-4F2E-B910-15BCC651DD73}"/>
    <dgm:cxn modelId="{D7F59564-9E8E-4767-8AEA-83164A864841}" type="presOf" srcId="{CA6E3730-716E-4D32-B1E1-08F1E2CBFE9B}" destId="{BCED0D66-B353-41E6-B527-8A8A224EB1D9}" srcOrd="0" destOrd="0" presId="urn:microsoft.com/office/officeart/2005/8/layout/orgChart1"/>
    <dgm:cxn modelId="{8684F208-D647-4195-8D07-C95BA88237B6}" type="presOf" srcId="{BF2EFF11-13E2-4771-BB58-06B435CE84E2}" destId="{3A7FF86F-7DBF-4BAA-BBEA-9759340EF4C0}" srcOrd="0" destOrd="0" presId="urn:microsoft.com/office/officeart/2005/8/layout/orgChart1"/>
    <dgm:cxn modelId="{68FD459A-5207-4A23-84F7-BD0B1DB1F60D}" type="presOf" srcId="{3343C7A5-AB7F-4225-830E-01699985C31E}" destId="{A496067B-19D2-4BD5-ACCD-58B20FF61279}" srcOrd="1" destOrd="0" presId="urn:microsoft.com/office/officeart/2005/8/layout/orgChart1"/>
    <dgm:cxn modelId="{6B8A73E8-911A-4B5D-99BE-A45FD8692867}" type="presOf" srcId="{6CABA42F-F99A-45CA-9A31-EF06DD7D81F3}" destId="{1A379E63-B185-49E5-919F-E68432D98970}" srcOrd="0" destOrd="0" presId="urn:microsoft.com/office/officeart/2005/8/layout/orgChart1"/>
    <dgm:cxn modelId="{46F23D7F-7DE3-4143-81EE-32F1337EE4D7}" srcId="{0940C8B8-7D9F-4D7E-89D1-E0742912F645}" destId="{8C4D7DA7-0EE5-44E7-9F59-F09AD9F98A92}" srcOrd="0" destOrd="0" parTransId="{498C5D5C-3039-4D67-A8D5-196298176E0B}" sibTransId="{AE01DA22-5CA2-4A86-BCFF-C2E4CA3E6EBB}"/>
    <dgm:cxn modelId="{EDC11226-D895-44F1-AB17-82CFD2ED25F8}" type="presOf" srcId="{1E7DB63E-A1CE-4E16-A760-380AF595A53E}" destId="{CE3DAC4E-DF41-4F31-B52E-EE8AD00052E0}" srcOrd="0" destOrd="0" presId="urn:microsoft.com/office/officeart/2005/8/layout/orgChart1"/>
    <dgm:cxn modelId="{6AB6B616-8BD2-464A-96C2-475879153520}" srcId="{6CABA42F-F99A-45CA-9A31-EF06DD7D81F3}" destId="{7C9C5D1E-BC37-494B-80FD-0B0B2583F45C}" srcOrd="0" destOrd="0" parTransId="{C41F8E72-B334-4CA4-9145-27DF596821CF}" sibTransId="{D52FC620-F0ED-49F6-95D9-E5B9D8C8A0E9}"/>
    <dgm:cxn modelId="{37C986C5-3F18-4434-949B-A473DBA629F2}" type="presOf" srcId="{2041D404-3E78-497F-941D-11AA399AC9EC}" destId="{F9F2FBB8-230C-47A7-A234-D2F33FBB9ADA}" srcOrd="1" destOrd="0" presId="urn:microsoft.com/office/officeart/2005/8/layout/orgChart1"/>
    <dgm:cxn modelId="{26C26B01-A8A6-4720-8604-F3A82415C12C}" type="presOf" srcId="{7C9C5D1E-BC37-494B-80FD-0B0B2583F45C}" destId="{0C2AF4B2-D017-4165-8F88-4B9B54E0FC30}" srcOrd="0" destOrd="0" presId="urn:microsoft.com/office/officeart/2005/8/layout/orgChart1"/>
    <dgm:cxn modelId="{66866FC4-D088-4185-B6DA-A8F418841C91}" srcId="{BE2F2C1F-95FC-4064-B5D3-0550C2F34819}" destId="{2BD524C7-C8E2-491E-A60B-5671B3E36776}" srcOrd="0" destOrd="0" parTransId="{11CC1DF3-2EB3-42CE-AD5F-51F331459978}" sibTransId="{7C12F299-4D69-4CAA-ADEC-2FBC1D26812B}"/>
    <dgm:cxn modelId="{1301F91A-5992-4DD7-A39D-9E93535DD2EE}" type="presOf" srcId="{E1F67151-8FBB-4222-BA4B-9AC28EB084E9}" destId="{5F1B6630-8058-47A9-8AD5-0915634E99F5}" srcOrd="1" destOrd="0" presId="urn:microsoft.com/office/officeart/2005/8/layout/orgChart1"/>
    <dgm:cxn modelId="{EE72A2A1-A28C-45CB-9F00-B63EBF47E976}" type="presOf" srcId="{78CDAF76-AD07-49A6-A6DA-E006202662BB}" destId="{358AA959-5BDB-473D-AF27-AF0BF611F946}" srcOrd="0" destOrd="0" presId="urn:microsoft.com/office/officeart/2005/8/layout/orgChart1"/>
    <dgm:cxn modelId="{BD8399D7-DAFB-4F79-A08E-1662EEBA2F2D}" type="presOf" srcId="{7C9C5D1E-BC37-494B-80FD-0B0B2583F45C}" destId="{7AA50DD7-1BFD-47F7-9496-BCCD7AA5CEEA}" srcOrd="1" destOrd="0" presId="urn:microsoft.com/office/officeart/2005/8/layout/orgChart1"/>
    <dgm:cxn modelId="{62BF95DE-EA1D-4C9E-89A3-7265675BC12A}" srcId="{BB95C210-A555-4D6A-99B2-4034C1518612}" destId="{1DAEEC94-E71D-4E32-B6C7-EEC846F23C94}" srcOrd="1" destOrd="0" parTransId="{D38E5DAC-34C6-4A82-BBFF-078FE8CCC351}" sibTransId="{64AD2CB5-B549-456E-BCFE-513DD5AC91E3}"/>
    <dgm:cxn modelId="{99694E7C-D5C3-4FAA-87BB-15C673832504}" type="presOf" srcId="{87297415-1995-4825-8E51-BC8B37499817}" destId="{64CC30CB-B508-4B29-A670-FA92A8787F49}" srcOrd="0" destOrd="0" presId="urn:microsoft.com/office/officeart/2005/8/layout/orgChart1"/>
    <dgm:cxn modelId="{FF7173E5-5791-4094-B29B-B61E3B70432B}" type="presOf" srcId="{2041D404-3E78-497F-941D-11AA399AC9EC}" destId="{EC65B2C7-90C5-4F6C-BE8D-F1D30C461E59}" srcOrd="0" destOrd="0" presId="urn:microsoft.com/office/officeart/2005/8/layout/orgChart1"/>
    <dgm:cxn modelId="{43A1B342-7C6C-467D-A002-7616B38FD726}" type="presOf" srcId="{CBA2B334-DE1E-411D-9387-8733FBC95596}" destId="{74FE4794-723C-4339-9B9C-F4548E45CA37}" srcOrd="1" destOrd="0" presId="urn:microsoft.com/office/officeart/2005/8/layout/orgChart1"/>
    <dgm:cxn modelId="{855B6EBE-B45F-4C38-BDFC-E517ACD9542D}" srcId="{8C4D7DA7-0EE5-44E7-9F59-F09AD9F98A92}" destId="{1E7DB63E-A1CE-4E16-A760-380AF595A53E}" srcOrd="6" destOrd="0" parTransId="{DBEAFED5-A8C2-4818-88BB-84C608CD4D65}" sibTransId="{5E6C8770-EBD0-4F86-B1AC-373DE25B84A3}"/>
    <dgm:cxn modelId="{CFD71988-6414-4D47-9696-6D7E267813C1}" srcId="{57010958-4796-4B78-AEB9-19CF435304EC}" destId="{7B3A43BF-8488-4E65-BBAC-25CDCC5BC789}" srcOrd="0" destOrd="0" parTransId="{78CDAF76-AD07-49A6-A6DA-E006202662BB}" sibTransId="{48C3F7B7-6701-4C47-882C-A198ECF8D530}"/>
    <dgm:cxn modelId="{732B234E-1001-4CBF-A105-F077C0E9931E}" type="presOf" srcId="{BB95C210-A555-4D6A-99B2-4034C1518612}" destId="{6EE5E654-F823-46B4-83C9-CAB2DBC00611}" srcOrd="1" destOrd="0" presId="urn:microsoft.com/office/officeart/2005/8/layout/orgChart1"/>
    <dgm:cxn modelId="{7FE0E512-C5A9-44D0-9B49-7FE39C8C086F}" type="presOf" srcId="{55BDE6CC-43E1-45B0-8FE5-8496523AE754}" destId="{392E8B25-B420-4385-BACC-13F3F17AEEB1}" srcOrd="0" destOrd="0" presId="urn:microsoft.com/office/officeart/2005/8/layout/orgChart1"/>
    <dgm:cxn modelId="{D378E216-66FA-40C6-B89A-B720881E0A19}" type="presOf" srcId="{55BDE6CC-43E1-45B0-8FE5-8496523AE754}" destId="{852C40C7-3AAD-48B1-AF28-BD4D7FBCB1E2}" srcOrd="1" destOrd="0" presId="urn:microsoft.com/office/officeart/2005/8/layout/orgChart1"/>
    <dgm:cxn modelId="{EB1D8979-FEE9-4EEB-BC44-B9E375E140F6}" type="presOf" srcId="{BE2F2C1F-95FC-4064-B5D3-0550C2F34819}" destId="{C06EF8D5-4162-46FF-AE9B-2D03C546016B}" srcOrd="1" destOrd="0" presId="urn:microsoft.com/office/officeart/2005/8/layout/orgChart1"/>
    <dgm:cxn modelId="{D2C2EA75-AE2E-4555-8D7A-C26304766261}" type="presOf" srcId="{8C4D7DA7-0EE5-44E7-9F59-F09AD9F98A92}" destId="{FD3FE0BC-1B23-4882-B782-C3E18CC5E92A}" srcOrd="0" destOrd="0" presId="urn:microsoft.com/office/officeart/2005/8/layout/orgChart1"/>
    <dgm:cxn modelId="{09750771-53A0-407E-9F21-286423112A1E}" srcId="{8C4D7DA7-0EE5-44E7-9F59-F09AD9F98A92}" destId="{BE2F2C1F-95FC-4064-B5D3-0550C2F34819}" srcOrd="5" destOrd="0" parTransId="{A46F0422-E807-4517-8B14-16E3F5E61912}" sibTransId="{9E25259E-1313-49BB-B4D8-F87CBE5B406F}"/>
    <dgm:cxn modelId="{15F39469-1103-49BC-AEBA-464D6419311A}" type="presOf" srcId="{7B3A43BF-8488-4E65-BBAC-25CDCC5BC789}" destId="{6E48E531-E4C9-46FA-A924-07CDFFBB0543}" srcOrd="1" destOrd="0" presId="urn:microsoft.com/office/officeart/2005/8/layout/orgChart1"/>
    <dgm:cxn modelId="{40E31BC0-E94F-419A-AB73-87CD85FF0E86}" type="presOf" srcId="{2C737960-D244-4907-85A3-7E0508B60D51}" destId="{45424496-70C8-4489-9BA8-0E13A6C46C59}" srcOrd="0" destOrd="0" presId="urn:microsoft.com/office/officeart/2005/8/layout/orgChart1"/>
    <dgm:cxn modelId="{65523707-7D1B-4E07-94D0-657A365DD143}" type="presOf" srcId="{6DBEBD30-31A2-4300-BBBD-17A36CE33DDA}" destId="{0D88ECB5-B653-4E9C-B443-6414EE0E9AEB}" srcOrd="0" destOrd="0" presId="urn:microsoft.com/office/officeart/2005/8/layout/orgChart1"/>
    <dgm:cxn modelId="{5EFC624F-3D62-438C-B97C-987081C3FA48}" srcId="{BB95C210-A555-4D6A-99B2-4034C1518612}" destId="{33733143-3871-446F-8AA7-B2E111585CA7}" srcOrd="2" destOrd="0" parTransId="{DC5FFA58-4A9C-414F-B4B5-82B5D2A37268}" sibTransId="{D9D00A9F-6E87-4205-9CB4-7E01455C3011}"/>
    <dgm:cxn modelId="{573BF1AD-B433-497C-9A89-829B69F620FC}" srcId="{8C4D7DA7-0EE5-44E7-9F59-F09AD9F98A92}" destId="{55BDE6CC-43E1-45B0-8FE5-8496523AE754}" srcOrd="1" destOrd="0" parTransId="{EA17626A-B26B-4EAB-A432-2682E8675F67}" sibTransId="{C34499B1-3BF4-4A56-9C21-F5371D138D98}"/>
    <dgm:cxn modelId="{CE594090-65D5-4EE1-83FF-00FA226B8EFF}" type="presOf" srcId="{A157A319-45DC-44D1-8B05-35643307DDF2}" destId="{51694D25-DD6A-4EEA-A26D-94459519C461}" srcOrd="0" destOrd="0" presId="urn:microsoft.com/office/officeart/2005/8/layout/orgChart1"/>
    <dgm:cxn modelId="{07D3F7F0-C76A-42D0-93C2-5FA350C98393}" type="presOf" srcId="{EA17626A-B26B-4EAB-A432-2682E8675F67}" destId="{6B4E48F5-7BD8-47A2-A2C5-1323423E6F20}" srcOrd="0" destOrd="0" presId="urn:microsoft.com/office/officeart/2005/8/layout/orgChart1"/>
    <dgm:cxn modelId="{6D0BE7AB-C0AA-4724-98D4-DE84800797DB}" type="presOf" srcId="{33733143-3871-446F-8AA7-B2E111585CA7}" destId="{AC14478C-85DD-4FFF-8209-0790920DEBF9}" srcOrd="1" destOrd="0" presId="urn:microsoft.com/office/officeart/2005/8/layout/orgChart1"/>
    <dgm:cxn modelId="{F268D0A1-99D6-4473-AE0E-C9A0303B4B23}" type="presOf" srcId="{46D3D4E2-CFEC-4218-8F03-76CAF5872D62}" destId="{961FD4C9-B54C-49D6-8B19-5A591FBE0418}" srcOrd="0" destOrd="0" presId="urn:microsoft.com/office/officeart/2005/8/layout/orgChart1"/>
    <dgm:cxn modelId="{23B9F2DD-AB40-49AC-9615-DF216DBCB613}" type="presOf" srcId="{8C4D7DA7-0EE5-44E7-9F59-F09AD9F98A92}" destId="{2DDF9098-64AF-457D-B7E5-EE0F5B898C79}" srcOrd="1" destOrd="0" presId="urn:microsoft.com/office/officeart/2005/8/layout/orgChart1"/>
    <dgm:cxn modelId="{046AB79D-C1BF-464D-B0D6-51214D298F1B}" type="presOf" srcId="{2541F59A-E012-4BCD-A679-A78359F222B2}" destId="{7B278852-26A7-400F-B95F-2642C4E62DC7}" srcOrd="1" destOrd="0" presId="urn:microsoft.com/office/officeart/2005/8/layout/orgChart1"/>
    <dgm:cxn modelId="{1241FCAF-88A4-4570-B348-7E45113E87D0}" type="presOf" srcId="{1BA86A88-BCE1-45DE-A72C-01966D337F04}" destId="{FAE6F78B-7176-4756-B20C-CC762D65D5EA}" srcOrd="0" destOrd="0" presId="urn:microsoft.com/office/officeart/2005/8/layout/orgChart1"/>
    <dgm:cxn modelId="{BCD359AC-2E74-45CC-8ECA-33A9127B61E4}" type="presOf" srcId="{1E7DB63E-A1CE-4E16-A760-380AF595A53E}" destId="{27880EBF-27A5-4A2A-98DB-69ADF5E72564}" srcOrd="1" destOrd="0" presId="urn:microsoft.com/office/officeart/2005/8/layout/orgChart1"/>
    <dgm:cxn modelId="{CA255A30-DD0E-4445-B462-26C4A28DC2BB}" type="presOf" srcId="{BF2EFF11-13E2-4771-BB58-06B435CE84E2}" destId="{E7D2C8AC-7A49-4B3C-964A-A9EAB2109647}" srcOrd="1" destOrd="0" presId="urn:microsoft.com/office/officeart/2005/8/layout/orgChart1"/>
    <dgm:cxn modelId="{4EE0E3D5-2D4C-4E0D-BE0E-A7906DA3DA5B}" type="presOf" srcId="{6CABA42F-F99A-45CA-9A31-EF06DD7D81F3}" destId="{DD5BB4E7-6D20-4E9C-98D2-0E0616EE2F01}" srcOrd="1" destOrd="0" presId="urn:microsoft.com/office/officeart/2005/8/layout/orgChart1"/>
    <dgm:cxn modelId="{451BA231-DAF0-424A-AF32-12D54AE5FCFA}" srcId="{8C4D7DA7-0EE5-44E7-9F59-F09AD9F98A92}" destId="{BB95C210-A555-4D6A-99B2-4034C1518612}" srcOrd="0" destOrd="0" parTransId="{6DBEBD30-31A2-4300-BBBD-17A36CE33DDA}" sibTransId="{AEA4F140-155B-4674-9294-4FB6358BFC19}"/>
    <dgm:cxn modelId="{A696E246-B06E-41F8-83E8-D96AE17C0801}" srcId="{57010958-4796-4B78-AEB9-19CF435304EC}" destId="{E1F67151-8FBB-4222-BA4B-9AC28EB084E9}" srcOrd="1" destOrd="0" parTransId="{A157A319-45DC-44D1-8B05-35643307DDF2}" sibTransId="{9B6D2B43-5161-4CE4-A709-317E4F7754D6}"/>
    <dgm:cxn modelId="{FF7811A0-23C3-41DC-ABB7-BDB31C5C99F0}" type="presOf" srcId="{D38E5DAC-34C6-4A82-BBFF-078FE8CCC351}" destId="{559E4FCB-E3D7-49C8-815F-C890E8B3655F}" srcOrd="0" destOrd="0" presId="urn:microsoft.com/office/officeart/2005/8/layout/orgChart1"/>
    <dgm:cxn modelId="{0E677764-20F1-4584-AE9D-61791987972D}" type="presOf" srcId="{20ED06C7-C82E-40A5-9E0F-F7B00E9B31B7}" destId="{A334593F-5F1E-44B8-ABE0-D8D9055F6295}" srcOrd="0" destOrd="0" presId="urn:microsoft.com/office/officeart/2005/8/layout/orgChart1"/>
    <dgm:cxn modelId="{9A5E541A-0797-435D-AFF8-D123C0A77595}" type="presOf" srcId="{CBA2B334-DE1E-411D-9387-8733FBC95596}" destId="{FFFFFD6D-8E59-4335-958C-F668576CD37C}" srcOrd="0" destOrd="0" presId="urn:microsoft.com/office/officeart/2005/8/layout/orgChart1"/>
    <dgm:cxn modelId="{A8DDF64B-DF1D-4F3F-BFEA-2853EC2D9896}" type="presOf" srcId="{DBEAFED5-A8C2-4818-88BB-84C608CD4D65}" destId="{F23593B2-15BC-4BF4-AE13-BDB603208FDA}" srcOrd="0" destOrd="0" presId="urn:microsoft.com/office/officeart/2005/8/layout/orgChart1"/>
    <dgm:cxn modelId="{588183EF-054F-4E12-B289-0458D6B69FF8}" type="presParOf" srcId="{FCAE789A-97D2-4F75-98CE-F621394117F2}" destId="{A5715303-8CB3-46FD-98AD-B49775B5B730}" srcOrd="0" destOrd="0" presId="urn:microsoft.com/office/officeart/2005/8/layout/orgChart1"/>
    <dgm:cxn modelId="{0A50ABAA-BE90-4D69-B3A6-74F2D02320A8}" type="presParOf" srcId="{A5715303-8CB3-46FD-98AD-B49775B5B730}" destId="{382EB07E-DD23-405F-B616-C40521D8FF51}" srcOrd="0" destOrd="0" presId="urn:microsoft.com/office/officeart/2005/8/layout/orgChart1"/>
    <dgm:cxn modelId="{264DF884-88BD-4B8C-AA40-1E1EAABCC4BF}" type="presParOf" srcId="{382EB07E-DD23-405F-B616-C40521D8FF51}" destId="{FD3FE0BC-1B23-4882-B782-C3E18CC5E92A}" srcOrd="0" destOrd="0" presId="urn:microsoft.com/office/officeart/2005/8/layout/orgChart1"/>
    <dgm:cxn modelId="{12DE5120-0802-432C-B5C5-6208FA43D9D8}" type="presParOf" srcId="{382EB07E-DD23-405F-B616-C40521D8FF51}" destId="{2DDF9098-64AF-457D-B7E5-EE0F5B898C79}" srcOrd="1" destOrd="0" presId="urn:microsoft.com/office/officeart/2005/8/layout/orgChart1"/>
    <dgm:cxn modelId="{514DCCCF-0A47-4E32-BB59-D2E6B7C8AE94}" type="presParOf" srcId="{A5715303-8CB3-46FD-98AD-B49775B5B730}" destId="{5FAEFA8D-4552-4A97-97E4-C31921C86A6E}" srcOrd="1" destOrd="0" presId="urn:microsoft.com/office/officeart/2005/8/layout/orgChart1"/>
    <dgm:cxn modelId="{5AFCE243-8A36-429F-9D3C-DEEC0D4A1A0F}" type="presParOf" srcId="{5FAEFA8D-4552-4A97-97E4-C31921C86A6E}" destId="{0D88ECB5-B653-4E9C-B443-6414EE0E9AEB}" srcOrd="0" destOrd="0" presId="urn:microsoft.com/office/officeart/2005/8/layout/orgChart1"/>
    <dgm:cxn modelId="{BFF073FC-BF39-436C-80FC-98F9EE145E10}" type="presParOf" srcId="{5FAEFA8D-4552-4A97-97E4-C31921C86A6E}" destId="{A038B263-BC7B-446F-A9BC-ABCCD9743EA8}" srcOrd="1" destOrd="0" presId="urn:microsoft.com/office/officeart/2005/8/layout/orgChart1"/>
    <dgm:cxn modelId="{D6777A9C-32E8-4662-87E5-F1E093FD1EF4}" type="presParOf" srcId="{A038B263-BC7B-446F-A9BC-ABCCD9743EA8}" destId="{10B26BBD-E6BF-4E2C-A6C9-64B320FA30FF}" srcOrd="0" destOrd="0" presId="urn:microsoft.com/office/officeart/2005/8/layout/orgChart1"/>
    <dgm:cxn modelId="{B0AD6D05-E05C-475B-AB07-776AB07D2221}" type="presParOf" srcId="{10B26BBD-E6BF-4E2C-A6C9-64B320FA30FF}" destId="{D420A473-3C3E-401B-A6A6-5E4A247F17F7}" srcOrd="0" destOrd="0" presId="urn:microsoft.com/office/officeart/2005/8/layout/orgChart1"/>
    <dgm:cxn modelId="{5ED6709D-6BEE-47E4-9A05-35CC48FC0C1B}" type="presParOf" srcId="{10B26BBD-E6BF-4E2C-A6C9-64B320FA30FF}" destId="{6EE5E654-F823-46B4-83C9-CAB2DBC00611}" srcOrd="1" destOrd="0" presId="urn:microsoft.com/office/officeart/2005/8/layout/orgChart1"/>
    <dgm:cxn modelId="{3442492A-56FF-4099-ADA5-828C1A1F9DE3}" type="presParOf" srcId="{A038B263-BC7B-446F-A9BC-ABCCD9743EA8}" destId="{4A55756D-46FF-4C35-9860-EE2E48060637}" srcOrd="1" destOrd="0" presId="urn:microsoft.com/office/officeart/2005/8/layout/orgChart1"/>
    <dgm:cxn modelId="{60691F5B-683B-4A42-B057-CC97E6886E8E}" type="presParOf" srcId="{4A55756D-46FF-4C35-9860-EE2E48060637}" destId="{A334593F-5F1E-44B8-ABE0-D8D9055F6295}" srcOrd="0" destOrd="0" presId="urn:microsoft.com/office/officeart/2005/8/layout/orgChart1"/>
    <dgm:cxn modelId="{D28EB414-09BC-4B28-ABE1-1554693C72D5}" type="presParOf" srcId="{4A55756D-46FF-4C35-9860-EE2E48060637}" destId="{FE85F1C2-5ADC-4877-ABD2-23630B49C216}" srcOrd="1" destOrd="0" presId="urn:microsoft.com/office/officeart/2005/8/layout/orgChart1"/>
    <dgm:cxn modelId="{0E06EA85-E9BF-44AD-9572-536BF91CA6C8}" type="presParOf" srcId="{FE85F1C2-5ADC-4877-ABD2-23630B49C216}" destId="{50C12094-2A81-435B-8B0C-FB3F0DF3424B}" srcOrd="0" destOrd="0" presId="urn:microsoft.com/office/officeart/2005/8/layout/orgChart1"/>
    <dgm:cxn modelId="{BDE54571-80F6-4B7B-9A9F-5486B8A0A2E0}" type="presParOf" srcId="{50C12094-2A81-435B-8B0C-FB3F0DF3424B}" destId="{EC65B2C7-90C5-4F6C-BE8D-F1D30C461E59}" srcOrd="0" destOrd="0" presId="urn:microsoft.com/office/officeart/2005/8/layout/orgChart1"/>
    <dgm:cxn modelId="{37F36733-F123-43B3-9344-7A308D33E78A}" type="presParOf" srcId="{50C12094-2A81-435B-8B0C-FB3F0DF3424B}" destId="{F9F2FBB8-230C-47A7-A234-D2F33FBB9ADA}" srcOrd="1" destOrd="0" presId="urn:microsoft.com/office/officeart/2005/8/layout/orgChart1"/>
    <dgm:cxn modelId="{9F3EA7E6-9A75-40FA-9F93-DAB7C9815FD7}" type="presParOf" srcId="{FE85F1C2-5ADC-4877-ABD2-23630B49C216}" destId="{770FE2F2-FA3F-4C1E-8E99-BCE6C4B17952}" srcOrd="1" destOrd="0" presId="urn:microsoft.com/office/officeart/2005/8/layout/orgChart1"/>
    <dgm:cxn modelId="{7C4B80C0-71F0-4330-B0C1-28BA2B5C82D4}" type="presParOf" srcId="{FE85F1C2-5ADC-4877-ABD2-23630B49C216}" destId="{D696E2DF-BDF3-4162-B608-01D5A9158ABB}" srcOrd="2" destOrd="0" presId="urn:microsoft.com/office/officeart/2005/8/layout/orgChart1"/>
    <dgm:cxn modelId="{A95F98E6-206A-4174-A448-5A7907E2D0F5}" type="presParOf" srcId="{4A55756D-46FF-4C35-9860-EE2E48060637}" destId="{559E4FCB-E3D7-49C8-815F-C890E8B3655F}" srcOrd="2" destOrd="0" presId="urn:microsoft.com/office/officeart/2005/8/layout/orgChart1"/>
    <dgm:cxn modelId="{01BA66ED-A5EE-405E-86AA-F282F1859FBC}" type="presParOf" srcId="{4A55756D-46FF-4C35-9860-EE2E48060637}" destId="{11E81278-78A8-4346-977A-3680EC9CB12F}" srcOrd="3" destOrd="0" presId="urn:microsoft.com/office/officeart/2005/8/layout/orgChart1"/>
    <dgm:cxn modelId="{0FF19053-4E35-4F77-AE8B-04EEC65227D1}" type="presParOf" srcId="{11E81278-78A8-4346-977A-3680EC9CB12F}" destId="{441277A3-C4FB-43E3-8F4C-05F9541E1472}" srcOrd="0" destOrd="0" presId="urn:microsoft.com/office/officeart/2005/8/layout/orgChart1"/>
    <dgm:cxn modelId="{59A886EB-099D-4293-B677-BE94BB3BC2BF}" type="presParOf" srcId="{441277A3-C4FB-43E3-8F4C-05F9541E1472}" destId="{9B4636C0-9814-4B72-9004-91F3C3360930}" srcOrd="0" destOrd="0" presId="urn:microsoft.com/office/officeart/2005/8/layout/orgChart1"/>
    <dgm:cxn modelId="{02C86CBD-1C71-482D-8BF1-3C0B1C006220}" type="presParOf" srcId="{441277A3-C4FB-43E3-8F4C-05F9541E1472}" destId="{D510A42A-C96B-4E44-AA11-7469BA33D64E}" srcOrd="1" destOrd="0" presId="urn:microsoft.com/office/officeart/2005/8/layout/orgChart1"/>
    <dgm:cxn modelId="{DEF87225-69E4-4BC0-A9DD-18A4C34BC5EE}" type="presParOf" srcId="{11E81278-78A8-4346-977A-3680EC9CB12F}" destId="{FC311A35-0BEC-4729-B756-2CD5C716FF3B}" srcOrd="1" destOrd="0" presId="urn:microsoft.com/office/officeart/2005/8/layout/orgChart1"/>
    <dgm:cxn modelId="{A4331912-8DF8-4C25-8C10-B6243A0F933B}" type="presParOf" srcId="{11E81278-78A8-4346-977A-3680EC9CB12F}" destId="{0295DC20-9AC5-48B6-A1BF-271C48BBAD83}" srcOrd="2" destOrd="0" presId="urn:microsoft.com/office/officeart/2005/8/layout/orgChart1"/>
    <dgm:cxn modelId="{1CF6CBA2-C02D-4D42-B66C-318B3ED3A02E}" type="presParOf" srcId="{4A55756D-46FF-4C35-9860-EE2E48060637}" destId="{CA2BD6FD-FBDD-4046-840A-361DB8DAE06A}" srcOrd="4" destOrd="0" presId="urn:microsoft.com/office/officeart/2005/8/layout/orgChart1"/>
    <dgm:cxn modelId="{D094B97D-68C6-4CDB-8B11-FF7F4D1C6DEC}" type="presParOf" srcId="{4A55756D-46FF-4C35-9860-EE2E48060637}" destId="{0C189ACA-437B-42B7-A7BD-0C852F9BEEAC}" srcOrd="5" destOrd="0" presId="urn:microsoft.com/office/officeart/2005/8/layout/orgChart1"/>
    <dgm:cxn modelId="{B77A3E28-6EA4-4094-B474-BA594C6A8D97}" type="presParOf" srcId="{0C189ACA-437B-42B7-A7BD-0C852F9BEEAC}" destId="{27DDF8EA-D1D2-4724-AC6B-16C60593576F}" srcOrd="0" destOrd="0" presId="urn:microsoft.com/office/officeart/2005/8/layout/orgChart1"/>
    <dgm:cxn modelId="{D4A43274-4862-4B72-890B-AA814D0A144A}" type="presParOf" srcId="{27DDF8EA-D1D2-4724-AC6B-16C60593576F}" destId="{155CFF27-228C-4A50-9678-D3D4EF6EBE3F}" srcOrd="0" destOrd="0" presId="urn:microsoft.com/office/officeart/2005/8/layout/orgChart1"/>
    <dgm:cxn modelId="{6DB27979-D50C-4A65-AA5B-3E067A57EB97}" type="presParOf" srcId="{27DDF8EA-D1D2-4724-AC6B-16C60593576F}" destId="{AC14478C-85DD-4FFF-8209-0790920DEBF9}" srcOrd="1" destOrd="0" presId="urn:microsoft.com/office/officeart/2005/8/layout/orgChart1"/>
    <dgm:cxn modelId="{15A8BC77-E452-453A-8184-572550CE4E74}" type="presParOf" srcId="{0C189ACA-437B-42B7-A7BD-0C852F9BEEAC}" destId="{0881B813-6EEB-4AAA-8B7D-5D732704BCBC}" srcOrd="1" destOrd="0" presId="urn:microsoft.com/office/officeart/2005/8/layout/orgChart1"/>
    <dgm:cxn modelId="{DDD0ECE4-5EC4-421B-AD5C-28F2AF22ED28}" type="presParOf" srcId="{0C189ACA-437B-42B7-A7BD-0C852F9BEEAC}" destId="{4842BBBF-56C3-40B2-8F75-8035C09558FF}" srcOrd="2" destOrd="0" presId="urn:microsoft.com/office/officeart/2005/8/layout/orgChart1"/>
    <dgm:cxn modelId="{BCA7CB74-6D51-4469-9AA5-ACE484B092B8}" type="presParOf" srcId="{A038B263-BC7B-446F-A9BC-ABCCD9743EA8}" destId="{EA60EB50-6CEC-4034-8435-F62F7FB9890B}" srcOrd="2" destOrd="0" presId="urn:microsoft.com/office/officeart/2005/8/layout/orgChart1"/>
    <dgm:cxn modelId="{825563FC-652E-432D-8BBF-A6B53CB53F06}" type="presParOf" srcId="{5FAEFA8D-4552-4A97-97E4-C31921C86A6E}" destId="{6B4E48F5-7BD8-47A2-A2C5-1323423E6F20}" srcOrd="2" destOrd="0" presId="urn:microsoft.com/office/officeart/2005/8/layout/orgChart1"/>
    <dgm:cxn modelId="{F01BBE86-66BE-4D64-8E5B-120171EC1E6C}" type="presParOf" srcId="{5FAEFA8D-4552-4A97-97E4-C31921C86A6E}" destId="{456AEDA1-F76F-443F-BA81-201898D22064}" srcOrd="3" destOrd="0" presId="urn:microsoft.com/office/officeart/2005/8/layout/orgChart1"/>
    <dgm:cxn modelId="{15BDC7B6-1B79-4719-AD5F-784D5BC9704D}" type="presParOf" srcId="{456AEDA1-F76F-443F-BA81-201898D22064}" destId="{1183926A-4B7B-49DF-9F3C-47123658E4CF}" srcOrd="0" destOrd="0" presId="urn:microsoft.com/office/officeart/2005/8/layout/orgChart1"/>
    <dgm:cxn modelId="{46E819AE-CE6A-4C01-8A31-995E18C3A430}" type="presParOf" srcId="{1183926A-4B7B-49DF-9F3C-47123658E4CF}" destId="{392E8B25-B420-4385-BACC-13F3F17AEEB1}" srcOrd="0" destOrd="0" presId="urn:microsoft.com/office/officeart/2005/8/layout/orgChart1"/>
    <dgm:cxn modelId="{B586AEC0-6B14-4B16-9589-C5CE0E814D9E}" type="presParOf" srcId="{1183926A-4B7B-49DF-9F3C-47123658E4CF}" destId="{852C40C7-3AAD-48B1-AF28-BD4D7FBCB1E2}" srcOrd="1" destOrd="0" presId="urn:microsoft.com/office/officeart/2005/8/layout/orgChart1"/>
    <dgm:cxn modelId="{80106956-B18D-4F40-84FD-70816E08A8C7}" type="presParOf" srcId="{456AEDA1-F76F-443F-BA81-201898D22064}" destId="{73444912-374E-4AAE-8461-B8C23326A1BB}" srcOrd="1" destOrd="0" presId="urn:microsoft.com/office/officeart/2005/8/layout/orgChart1"/>
    <dgm:cxn modelId="{E35D798D-5FE4-4AFA-A3F8-7130903BB586}" type="presParOf" srcId="{73444912-374E-4AAE-8461-B8C23326A1BB}" destId="{D16BC6B2-BE02-4A5B-A7E0-87CD76D733F1}" srcOrd="0" destOrd="0" presId="urn:microsoft.com/office/officeart/2005/8/layout/orgChart1"/>
    <dgm:cxn modelId="{30F36FFE-B53B-41DE-8825-85E062DDB950}" type="presParOf" srcId="{73444912-374E-4AAE-8461-B8C23326A1BB}" destId="{9494B502-C414-4D45-BFF2-0B6CF9F6AD2F}" srcOrd="1" destOrd="0" presId="urn:microsoft.com/office/officeart/2005/8/layout/orgChart1"/>
    <dgm:cxn modelId="{31FA06D2-4323-4843-BD04-60191E8E6425}" type="presParOf" srcId="{9494B502-C414-4D45-BFF2-0B6CF9F6AD2F}" destId="{52F31FD4-9ED2-45AB-9070-1DA69A33BB1C}" srcOrd="0" destOrd="0" presId="urn:microsoft.com/office/officeart/2005/8/layout/orgChart1"/>
    <dgm:cxn modelId="{A7E6C4D0-FE12-46BE-8660-6C048B8DB7D6}" type="presParOf" srcId="{52F31FD4-9ED2-45AB-9070-1DA69A33BB1C}" destId="{FFFFFD6D-8E59-4335-958C-F668576CD37C}" srcOrd="0" destOrd="0" presId="urn:microsoft.com/office/officeart/2005/8/layout/orgChart1"/>
    <dgm:cxn modelId="{823609FA-49E9-49F0-B542-5FDF4CDED2D4}" type="presParOf" srcId="{52F31FD4-9ED2-45AB-9070-1DA69A33BB1C}" destId="{74FE4794-723C-4339-9B9C-F4548E45CA37}" srcOrd="1" destOrd="0" presId="urn:microsoft.com/office/officeart/2005/8/layout/orgChart1"/>
    <dgm:cxn modelId="{4649182A-3E8B-4014-AAE8-444CF153CD97}" type="presParOf" srcId="{9494B502-C414-4D45-BFF2-0B6CF9F6AD2F}" destId="{A242E436-E315-4F68-96C2-813C44408FAA}" srcOrd="1" destOrd="0" presId="urn:microsoft.com/office/officeart/2005/8/layout/orgChart1"/>
    <dgm:cxn modelId="{686591B1-6B88-4558-BBFD-B8D937CCCBE1}" type="presParOf" srcId="{9494B502-C414-4D45-BFF2-0B6CF9F6AD2F}" destId="{1398A665-8823-4AF8-9097-6949402383D8}" srcOrd="2" destOrd="0" presId="urn:microsoft.com/office/officeart/2005/8/layout/orgChart1"/>
    <dgm:cxn modelId="{42FD44F3-87D8-438D-A572-59E407E39027}" type="presParOf" srcId="{456AEDA1-F76F-443F-BA81-201898D22064}" destId="{06245BD8-508E-4A18-A503-FAC19230F68E}" srcOrd="2" destOrd="0" presId="urn:microsoft.com/office/officeart/2005/8/layout/orgChart1"/>
    <dgm:cxn modelId="{928794A9-37D1-4743-854F-DF73073D2BA1}" type="presParOf" srcId="{5FAEFA8D-4552-4A97-97E4-C31921C86A6E}" destId="{B854FE10-9D1D-4D1C-A5CC-9D267D89FF9F}" srcOrd="4" destOrd="0" presId="urn:microsoft.com/office/officeart/2005/8/layout/orgChart1"/>
    <dgm:cxn modelId="{084613A5-8C66-4569-AF66-CA0800DEB6D5}" type="presParOf" srcId="{5FAEFA8D-4552-4A97-97E4-C31921C86A6E}" destId="{88F03023-D884-4003-BE78-7CB0C7B04FA0}" srcOrd="5" destOrd="0" presId="urn:microsoft.com/office/officeart/2005/8/layout/orgChart1"/>
    <dgm:cxn modelId="{B0C55FD9-7F2F-4B96-ABFA-8251DE47961D}" type="presParOf" srcId="{88F03023-D884-4003-BE78-7CB0C7B04FA0}" destId="{218EBC0E-024E-4414-AB88-4420B8A270BB}" srcOrd="0" destOrd="0" presId="urn:microsoft.com/office/officeart/2005/8/layout/orgChart1"/>
    <dgm:cxn modelId="{E3AA5F04-4E91-4CBF-8D85-9D8966B08845}" type="presParOf" srcId="{218EBC0E-024E-4414-AB88-4420B8A270BB}" destId="{D9CAA5D7-636D-461D-A25E-4C5DD987CB41}" srcOrd="0" destOrd="0" presId="urn:microsoft.com/office/officeart/2005/8/layout/orgChart1"/>
    <dgm:cxn modelId="{CAAF74E6-D757-4596-BF88-712563AB6388}" type="presParOf" srcId="{218EBC0E-024E-4414-AB88-4420B8A270BB}" destId="{A496067B-19D2-4BD5-ACCD-58B20FF61279}" srcOrd="1" destOrd="0" presId="urn:microsoft.com/office/officeart/2005/8/layout/orgChart1"/>
    <dgm:cxn modelId="{1C2ACECE-42C3-4BF5-8C97-DFD52598A785}" type="presParOf" srcId="{88F03023-D884-4003-BE78-7CB0C7B04FA0}" destId="{B99DD391-F793-44B7-BBDC-00C33715537B}" srcOrd="1" destOrd="0" presId="urn:microsoft.com/office/officeart/2005/8/layout/orgChart1"/>
    <dgm:cxn modelId="{1F31CF01-D09A-4B54-BFEF-280509F6EBFC}" type="presParOf" srcId="{B99DD391-F793-44B7-BBDC-00C33715537B}" destId="{45424496-70C8-4489-9BA8-0E13A6C46C59}" srcOrd="0" destOrd="0" presId="urn:microsoft.com/office/officeart/2005/8/layout/orgChart1"/>
    <dgm:cxn modelId="{E9FD43D4-FE52-4B5E-96F4-21046E0D85B5}" type="presParOf" srcId="{B99DD391-F793-44B7-BBDC-00C33715537B}" destId="{E213D2CD-F9A0-431A-B010-FD145CFDBBEC}" srcOrd="1" destOrd="0" presId="urn:microsoft.com/office/officeart/2005/8/layout/orgChart1"/>
    <dgm:cxn modelId="{D0A1E3DC-997D-4601-887A-04A3E863510D}" type="presParOf" srcId="{E213D2CD-F9A0-431A-B010-FD145CFDBBEC}" destId="{57E8A5D1-6354-4E82-88A2-D7F566716913}" srcOrd="0" destOrd="0" presId="urn:microsoft.com/office/officeart/2005/8/layout/orgChart1"/>
    <dgm:cxn modelId="{F3BFEC0E-3F59-4C28-8556-CE6276F4C6DC}" type="presParOf" srcId="{57E8A5D1-6354-4E82-88A2-D7F566716913}" destId="{191882FA-2838-487E-93EE-569D5192A073}" srcOrd="0" destOrd="0" presId="urn:microsoft.com/office/officeart/2005/8/layout/orgChart1"/>
    <dgm:cxn modelId="{5FE00BCE-7C39-4BE3-AA56-6A5A4CE663FE}" type="presParOf" srcId="{57E8A5D1-6354-4E82-88A2-D7F566716913}" destId="{E23CEB83-CF3B-4934-8B2E-8CA9AD961DC8}" srcOrd="1" destOrd="0" presId="urn:microsoft.com/office/officeart/2005/8/layout/orgChart1"/>
    <dgm:cxn modelId="{7C2AA719-021B-48F6-8197-E77275BAD919}" type="presParOf" srcId="{E213D2CD-F9A0-431A-B010-FD145CFDBBEC}" destId="{4230A004-06FA-41F3-A47C-E4A06C5567A7}" srcOrd="1" destOrd="0" presId="urn:microsoft.com/office/officeart/2005/8/layout/orgChart1"/>
    <dgm:cxn modelId="{178EC62D-879A-4039-989D-190BDA696EE6}" type="presParOf" srcId="{E213D2CD-F9A0-431A-B010-FD145CFDBBEC}" destId="{C7C45223-6B09-4184-8A48-847677685CE6}" srcOrd="2" destOrd="0" presId="urn:microsoft.com/office/officeart/2005/8/layout/orgChart1"/>
    <dgm:cxn modelId="{6CDFC751-554D-4BF5-AB4E-08353382FF9B}" type="presParOf" srcId="{88F03023-D884-4003-BE78-7CB0C7B04FA0}" destId="{A693C6D7-97D6-42F3-B42E-1762E37ABE40}" srcOrd="2" destOrd="0" presId="urn:microsoft.com/office/officeart/2005/8/layout/orgChart1"/>
    <dgm:cxn modelId="{96B617DE-50EE-47C3-A2E9-45E78ACB366E}" type="presParOf" srcId="{5FAEFA8D-4552-4A97-97E4-C31921C86A6E}" destId="{FAE6F78B-7176-4756-B20C-CC762D65D5EA}" srcOrd="6" destOrd="0" presId="urn:microsoft.com/office/officeart/2005/8/layout/orgChart1"/>
    <dgm:cxn modelId="{CB713554-3C26-4FAA-A344-955B2162006F}" type="presParOf" srcId="{5FAEFA8D-4552-4A97-97E4-C31921C86A6E}" destId="{43D90E71-23B8-491B-8BEE-9D7EC75F2C02}" srcOrd="7" destOrd="0" presId="urn:microsoft.com/office/officeart/2005/8/layout/orgChart1"/>
    <dgm:cxn modelId="{C39A4B85-34EF-4B5C-9449-0C28C6B6569F}" type="presParOf" srcId="{43D90E71-23B8-491B-8BEE-9D7EC75F2C02}" destId="{B4FBAEA8-1F7D-48AA-9090-1DF8A68C8A01}" srcOrd="0" destOrd="0" presId="urn:microsoft.com/office/officeart/2005/8/layout/orgChart1"/>
    <dgm:cxn modelId="{43023886-6240-4E3A-BEE8-32921BC8A03A}" type="presParOf" srcId="{B4FBAEA8-1F7D-48AA-9090-1DF8A68C8A01}" destId="{1A379E63-B185-49E5-919F-E68432D98970}" srcOrd="0" destOrd="0" presId="urn:microsoft.com/office/officeart/2005/8/layout/orgChart1"/>
    <dgm:cxn modelId="{41199745-F438-4044-B946-DEB149658978}" type="presParOf" srcId="{B4FBAEA8-1F7D-48AA-9090-1DF8A68C8A01}" destId="{DD5BB4E7-6D20-4E9C-98D2-0E0616EE2F01}" srcOrd="1" destOrd="0" presId="urn:microsoft.com/office/officeart/2005/8/layout/orgChart1"/>
    <dgm:cxn modelId="{6AC56EC1-934E-418F-B60B-DBA6C1C3A07A}" type="presParOf" srcId="{43D90E71-23B8-491B-8BEE-9D7EC75F2C02}" destId="{56BBB3DE-6322-4AF5-98FA-A8A35278DC11}" srcOrd="1" destOrd="0" presId="urn:microsoft.com/office/officeart/2005/8/layout/orgChart1"/>
    <dgm:cxn modelId="{9EBBAE88-9A7B-411A-A693-5EBDF15C7EF4}" type="presParOf" srcId="{56BBB3DE-6322-4AF5-98FA-A8A35278DC11}" destId="{8CF311D3-9C29-479D-A37F-F9A4846200F1}" srcOrd="0" destOrd="0" presId="urn:microsoft.com/office/officeart/2005/8/layout/orgChart1"/>
    <dgm:cxn modelId="{1EF19859-1583-457A-9DED-A9CB1B7FBD5B}" type="presParOf" srcId="{56BBB3DE-6322-4AF5-98FA-A8A35278DC11}" destId="{07E21AD6-7229-4F2F-A2B7-38D7F538B519}" srcOrd="1" destOrd="0" presId="urn:microsoft.com/office/officeart/2005/8/layout/orgChart1"/>
    <dgm:cxn modelId="{F142A78C-30E7-4FE6-8A0E-C74E6351E6BB}" type="presParOf" srcId="{07E21AD6-7229-4F2F-A2B7-38D7F538B519}" destId="{46CCAF63-BA46-483C-A833-C06929CA3A7C}" srcOrd="0" destOrd="0" presId="urn:microsoft.com/office/officeart/2005/8/layout/orgChart1"/>
    <dgm:cxn modelId="{9B6FB22C-631D-4AE1-9540-F607C4CEF08F}" type="presParOf" srcId="{46CCAF63-BA46-483C-A833-C06929CA3A7C}" destId="{0C2AF4B2-D017-4165-8F88-4B9B54E0FC30}" srcOrd="0" destOrd="0" presId="urn:microsoft.com/office/officeart/2005/8/layout/orgChart1"/>
    <dgm:cxn modelId="{99C31B05-65CD-4891-8442-D82BD0B701BE}" type="presParOf" srcId="{46CCAF63-BA46-483C-A833-C06929CA3A7C}" destId="{7AA50DD7-1BFD-47F7-9496-BCCD7AA5CEEA}" srcOrd="1" destOrd="0" presId="urn:microsoft.com/office/officeart/2005/8/layout/orgChart1"/>
    <dgm:cxn modelId="{0FC2D198-DE73-4524-BE83-00CD4B56BE6D}" type="presParOf" srcId="{07E21AD6-7229-4F2F-A2B7-38D7F538B519}" destId="{B3DF2CE4-F552-43E5-8F9F-116FCF57F03A}" srcOrd="1" destOrd="0" presId="urn:microsoft.com/office/officeart/2005/8/layout/orgChart1"/>
    <dgm:cxn modelId="{7DF5F69D-D82B-4D32-8847-344C67517252}" type="presParOf" srcId="{07E21AD6-7229-4F2F-A2B7-38D7F538B519}" destId="{6151531E-214F-4E3B-A22A-588ACB4378E5}" srcOrd="2" destOrd="0" presId="urn:microsoft.com/office/officeart/2005/8/layout/orgChart1"/>
    <dgm:cxn modelId="{A98ED6BF-A0E5-4314-A478-F5ABE7159050}" type="presParOf" srcId="{43D90E71-23B8-491B-8BEE-9D7EC75F2C02}" destId="{1E3116B0-A28E-4C5B-B79F-6D991F4155C5}" srcOrd="2" destOrd="0" presId="urn:microsoft.com/office/officeart/2005/8/layout/orgChart1"/>
    <dgm:cxn modelId="{1E13EF28-F332-407E-80B3-C69747533BD0}" type="presParOf" srcId="{5FAEFA8D-4552-4A97-97E4-C31921C86A6E}" destId="{701A0599-214B-4C2D-B39B-149C5C67E0AE}" srcOrd="8" destOrd="0" presId="urn:microsoft.com/office/officeart/2005/8/layout/orgChart1"/>
    <dgm:cxn modelId="{5C8D9D23-2F40-4967-9283-44009E1D1624}" type="presParOf" srcId="{5FAEFA8D-4552-4A97-97E4-C31921C86A6E}" destId="{BA49E25E-12BC-46F6-9D37-DC2183EF0B6A}" srcOrd="9" destOrd="0" presId="urn:microsoft.com/office/officeart/2005/8/layout/orgChart1"/>
    <dgm:cxn modelId="{17513F67-D333-461E-8EA8-2864EAF80422}" type="presParOf" srcId="{BA49E25E-12BC-46F6-9D37-DC2183EF0B6A}" destId="{C431F7EC-8A79-4D54-B181-5662D7C2F823}" srcOrd="0" destOrd="0" presId="urn:microsoft.com/office/officeart/2005/8/layout/orgChart1"/>
    <dgm:cxn modelId="{360896A7-98F9-4515-A228-343F33A9474D}" type="presParOf" srcId="{C431F7EC-8A79-4D54-B181-5662D7C2F823}" destId="{F4068331-C93D-47D9-BBC9-8828B63F3BB4}" srcOrd="0" destOrd="0" presId="urn:microsoft.com/office/officeart/2005/8/layout/orgChart1"/>
    <dgm:cxn modelId="{0152BF66-7FE9-4531-B81D-2AF2CF815CC2}" type="presParOf" srcId="{C431F7EC-8A79-4D54-B181-5662D7C2F823}" destId="{5AB5F737-0E74-45A3-A553-0B7ADD722D9F}" srcOrd="1" destOrd="0" presId="urn:microsoft.com/office/officeart/2005/8/layout/orgChart1"/>
    <dgm:cxn modelId="{6D41B997-152E-4355-87D9-C78F2A4BC165}" type="presParOf" srcId="{BA49E25E-12BC-46F6-9D37-DC2183EF0B6A}" destId="{C664DA13-B9A8-4B5B-BBD5-1077D7337AF3}" srcOrd="1" destOrd="0" presId="urn:microsoft.com/office/officeart/2005/8/layout/orgChart1"/>
    <dgm:cxn modelId="{247815B7-624A-4986-9455-F1AC80C12D67}" type="presParOf" srcId="{C664DA13-B9A8-4B5B-BBD5-1077D7337AF3}" destId="{358AA959-5BDB-473D-AF27-AF0BF611F946}" srcOrd="0" destOrd="0" presId="urn:microsoft.com/office/officeart/2005/8/layout/orgChart1"/>
    <dgm:cxn modelId="{F60E9DB2-1C1F-475F-B494-B3FF8FEDEE27}" type="presParOf" srcId="{C664DA13-B9A8-4B5B-BBD5-1077D7337AF3}" destId="{E4F16371-C061-4A6B-B299-9348F903D49D}" srcOrd="1" destOrd="0" presId="urn:microsoft.com/office/officeart/2005/8/layout/orgChart1"/>
    <dgm:cxn modelId="{5158F8A7-1DEF-469B-A967-60602A1B706F}" type="presParOf" srcId="{E4F16371-C061-4A6B-B299-9348F903D49D}" destId="{D5434BDB-08A6-4CE9-9342-9A15F4B2E525}" srcOrd="0" destOrd="0" presId="urn:microsoft.com/office/officeart/2005/8/layout/orgChart1"/>
    <dgm:cxn modelId="{3082F4CB-54DF-4719-A9FF-29CFD1074693}" type="presParOf" srcId="{D5434BDB-08A6-4CE9-9342-9A15F4B2E525}" destId="{80C6DD09-3A42-4158-8E0B-087E8EBFAD8B}" srcOrd="0" destOrd="0" presId="urn:microsoft.com/office/officeart/2005/8/layout/orgChart1"/>
    <dgm:cxn modelId="{499E5C25-E5B0-45BB-822A-8D3F984064A2}" type="presParOf" srcId="{D5434BDB-08A6-4CE9-9342-9A15F4B2E525}" destId="{6E48E531-E4C9-46FA-A924-07CDFFBB0543}" srcOrd="1" destOrd="0" presId="urn:microsoft.com/office/officeart/2005/8/layout/orgChart1"/>
    <dgm:cxn modelId="{C3D65F47-D8A2-4266-AAE6-8E7C80B763FE}" type="presParOf" srcId="{E4F16371-C061-4A6B-B299-9348F903D49D}" destId="{A508BAEB-1616-4F25-B3C7-2524F47F2471}" srcOrd="1" destOrd="0" presId="urn:microsoft.com/office/officeart/2005/8/layout/orgChart1"/>
    <dgm:cxn modelId="{2797C3AD-D396-46FC-AB95-CC9F3CA935E8}" type="presParOf" srcId="{E4F16371-C061-4A6B-B299-9348F903D49D}" destId="{51B9D5B6-07FF-437D-A0A2-2DC5D7F47927}" srcOrd="2" destOrd="0" presId="urn:microsoft.com/office/officeart/2005/8/layout/orgChart1"/>
    <dgm:cxn modelId="{E8D3B342-39A7-4E8D-A957-9EF143A70148}" type="presParOf" srcId="{C664DA13-B9A8-4B5B-BBD5-1077D7337AF3}" destId="{51694D25-DD6A-4EEA-A26D-94459519C461}" srcOrd="2" destOrd="0" presId="urn:microsoft.com/office/officeart/2005/8/layout/orgChart1"/>
    <dgm:cxn modelId="{4EC28913-9F08-4BC1-9B58-4EFD16610B9D}" type="presParOf" srcId="{C664DA13-B9A8-4B5B-BBD5-1077D7337AF3}" destId="{61082507-223B-4FBB-A3DE-45B651E9F6DE}" srcOrd="3" destOrd="0" presId="urn:microsoft.com/office/officeart/2005/8/layout/orgChart1"/>
    <dgm:cxn modelId="{27EFC227-841A-4741-B14A-038C3CC2AECB}" type="presParOf" srcId="{61082507-223B-4FBB-A3DE-45B651E9F6DE}" destId="{903D7FE6-AD24-4011-B1F4-49E61302CB33}" srcOrd="0" destOrd="0" presId="urn:microsoft.com/office/officeart/2005/8/layout/orgChart1"/>
    <dgm:cxn modelId="{1C3ED4BD-4FD3-45E0-BB3B-2D6DBCAA6D08}" type="presParOf" srcId="{903D7FE6-AD24-4011-B1F4-49E61302CB33}" destId="{3E0AC00E-1B29-4595-847A-7228DDE43FAB}" srcOrd="0" destOrd="0" presId="urn:microsoft.com/office/officeart/2005/8/layout/orgChart1"/>
    <dgm:cxn modelId="{0A80D75A-3ADF-40D1-8E8C-65C6F4272452}" type="presParOf" srcId="{903D7FE6-AD24-4011-B1F4-49E61302CB33}" destId="{5F1B6630-8058-47A9-8AD5-0915634E99F5}" srcOrd="1" destOrd="0" presId="urn:microsoft.com/office/officeart/2005/8/layout/orgChart1"/>
    <dgm:cxn modelId="{620F4E3B-2DDF-4CDC-B61A-569EDB9598B6}" type="presParOf" srcId="{61082507-223B-4FBB-A3DE-45B651E9F6DE}" destId="{AFEB44D4-F570-4AB5-858F-A2B94FEC2A4A}" srcOrd="1" destOrd="0" presId="urn:microsoft.com/office/officeart/2005/8/layout/orgChart1"/>
    <dgm:cxn modelId="{1A144616-247C-4389-9077-7509B9857DB5}" type="presParOf" srcId="{61082507-223B-4FBB-A3DE-45B651E9F6DE}" destId="{0B7F94BC-782E-49AA-B99F-B04B2ACEF860}" srcOrd="2" destOrd="0" presId="urn:microsoft.com/office/officeart/2005/8/layout/orgChart1"/>
    <dgm:cxn modelId="{E62D0654-509A-4670-8F3C-679D74FC8917}" type="presParOf" srcId="{BA49E25E-12BC-46F6-9D37-DC2183EF0B6A}" destId="{77FA3D3B-2B7D-443F-BC26-E60D5553DC9D}" srcOrd="2" destOrd="0" presId="urn:microsoft.com/office/officeart/2005/8/layout/orgChart1"/>
    <dgm:cxn modelId="{7C307570-0FED-41F5-AA53-B67653A55742}" type="presParOf" srcId="{5FAEFA8D-4552-4A97-97E4-C31921C86A6E}" destId="{6912D09B-BC4D-4D05-BB87-D4F163D99EB8}" srcOrd="10" destOrd="0" presId="urn:microsoft.com/office/officeart/2005/8/layout/orgChart1"/>
    <dgm:cxn modelId="{BDAB2198-8FB9-4641-8B20-54D9A6870101}" type="presParOf" srcId="{5FAEFA8D-4552-4A97-97E4-C31921C86A6E}" destId="{98F766BD-79AE-4C0A-A86B-F4D819BB0A95}" srcOrd="11" destOrd="0" presId="urn:microsoft.com/office/officeart/2005/8/layout/orgChart1"/>
    <dgm:cxn modelId="{AEF29902-A9D8-443F-895C-81ABF152CF21}" type="presParOf" srcId="{98F766BD-79AE-4C0A-A86B-F4D819BB0A95}" destId="{EA878531-0FCA-4C47-8680-E1FE7E9CE3E4}" srcOrd="0" destOrd="0" presId="urn:microsoft.com/office/officeart/2005/8/layout/orgChart1"/>
    <dgm:cxn modelId="{ECF670D5-C005-46F2-B212-5E45A9C0A1D6}" type="presParOf" srcId="{EA878531-0FCA-4C47-8680-E1FE7E9CE3E4}" destId="{D50C19B1-0319-4F12-87B6-4FEB3CC073C2}" srcOrd="0" destOrd="0" presId="urn:microsoft.com/office/officeart/2005/8/layout/orgChart1"/>
    <dgm:cxn modelId="{F21A8DE9-0812-4E74-BB6A-0A15C4D05A53}" type="presParOf" srcId="{EA878531-0FCA-4C47-8680-E1FE7E9CE3E4}" destId="{C06EF8D5-4162-46FF-AE9B-2D03C546016B}" srcOrd="1" destOrd="0" presId="urn:microsoft.com/office/officeart/2005/8/layout/orgChart1"/>
    <dgm:cxn modelId="{C20C17B2-0260-4BED-A860-A85BF2927939}" type="presParOf" srcId="{98F766BD-79AE-4C0A-A86B-F4D819BB0A95}" destId="{78C973BB-C17F-4087-B7B7-1B7C93292AA6}" srcOrd="1" destOrd="0" presId="urn:microsoft.com/office/officeart/2005/8/layout/orgChart1"/>
    <dgm:cxn modelId="{6051EA42-402E-46B0-9088-81DC55ADD590}" type="presParOf" srcId="{78C973BB-C17F-4087-B7B7-1B7C93292AA6}" destId="{2512BE8F-AF33-4358-825D-759E1ED4885C}" srcOrd="0" destOrd="0" presId="urn:microsoft.com/office/officeart/2005/8/layout/orgChart1"/>
    <dgm:cxn modelId="{3770B82A-0D1D-4FB3-B81B-F1107FD68299}" type="presParOf" srcId="{78C973BB-C17F-4087-B7B7-1B7C93292AA6}" destId="{8D52A333-2560-4800-BC96-B764E5CA54DC}" srcOrd="1" destOrd="0" presId="urn:microsoft.com/office/officeart/2005/8/layout/orgChart1"/>
    <dgm:cxn modelId="{CCD25186-2538-4C56-A360-BEF06AACD1A8}" type="presParOf" srcId="{8D52A333-2560-4800-BC96-B764E5CA54DC}" destId="{B02358E2-83F4-4400-A216-98DC7DC62A9E}" srcOrd="0" destOrd="0" presId="urn:microsoft.com/office/officeart/2005/8/layout/orgChart1"/>
    <dgm:cxn modelId="{C6631CC3-A378-46C2-A408-6DA4916A1AF3}" type="presParOf" srcId="{B02358E2-83F4-4400-A216-98DC7DC62A9E}" destId="{16734D81-0DF3-4BD6-B8BC-85E5ABC783F0}" srcOrd="0" destOrd="0" presId="urn:microsoft.com/office/officeart/2005/8/layout/orgChart1"/>
    <dgm:cxn modelId="{E28A5AAC-B14B-4E52-8E3B-9924B4BB9D29}" type="presParOf" srcId="{B02358E2-83F4-4400-A216-98DC7DC62A9E}" destId="{D2FBC7C2-1813-40C8-B414-CBA3171AB3A2}" srcOrd="1" destOrd="0" presId="urn:microsoft.com/office/officeart/2005/8/layout/orgChart1"/>
    <dgm:cxn modelId="{933D3782-14EC-4F30-AF46-658675C414E8}" type="presParOf" srcId="{8D52A333-2560-4800-BC96-B764E5CA54DC}" destId="{63C27390-9D6A-4B13-B667-DF6CEE6E19DD}" srcOrd="1" destOrd="0" presId="urn:microsoft.com/office/officeart/2005/8/layout/orgChart1"/>
    <dgm:cxn modelId="{1C312B1E-BE94-46DE-9998-5DACD5CEA912}" type="presParOf" srcId="{8D52A333-2560-4800-BC96-B764E5CA54DC}" destId="{CBBE8EE3-A2C7-4AF9-938F-9B2B8CFD2BE8}" srcOrd="2" destOrd="0" presId="urn:microsoft.com/office/officeart/2005/8/layout/orgChart1"/>
    <dgm:cxn modelId="{4E75EA23-D2B5-4773-BE69-AE860F497336}" type="presParOf" srcId="{78C973BB-C17F-4087-B7B7-1B7C93292AA6}" destId="{6A379928-BA49-463B-ACCA-489D5C15E438}" srcOrd="2" destOrd="0" presId="urn:microsoft.com/office/officeart/2005/8/layout/orgChart1"/>
    <dgm:cxn modelId="{31FE9D7E-B471-46F5-A9BA-3E448654119D}" type="presParOf" srcId="{78C973BB-C17F-4087-B7B7-1B7C93292AA6}" destId="{B6F1AD25-90A4-49B8-BE68-5A99DD15ED9C}" srcOrd="3" destOrd="0" presId="urn:microsoft.com/office/officeart/2005/8/layout/orgChart1"/>
    <dgm:cxn modelId="{8896D890-38B4-4478-9E37-5462C993D4FF}" type="presParOf" srcId="{B6F1AD25-90A4-49B8-BE68-5A99DD15ED9C}" destId="{0D6DA9A4-501B-48AB-92F0-0C4E223C6B49}" srcOrd="0" destOrd="0" presId="urn:microsoft.com/office/officeart/2005/8/layout/orgChart1"/>
    <dgm:cxn modelId="{317BCFC9-3575-4FC9-96C5-FDA4468D95C0}" type="presParOf" srcId="{0D6DA9A4-501B-48AB-92F0-0C4E223C6B49}" destId="{64CC30CB-B508-4B29-A670-FA92A8787F49}" srcOrd="0" destOrd="0" presId="urn:microsoft.com/office/officeart/2005/8/layout/orgChart1"/>
    <dgm:cxn modelId="{D5EF89D4-2D96-4C56-B86F-43172D591FBD}" type="presParOf" srcId="{0D6DA9A4-501B-48AB-92F0-0C4E223C6B49}" destId="{7C1A00F7-D592-447F-8789-951E8247EEC6}" srcOrd="1" destOrd="0" presId="urn:microsoft.com/office/officeart/2005/8/layout/orgChart1"/>
    <dgm:cxn modelId="{62027B63-C3A1-40B1-BEF9-248EA8D9E112}" type="presParOf" srcId="{B6F1AD25-90A4-49B8-BE68-5A99DD15ED9C}" destId="{734D71A3-7E28-4E2E-8FD2-43A6F0AE1F35}" srcOrd="1" destOrd="0" presId="urn:microsoft.com/office/officeart/2005/8/layout/orgChart1"/>
    <dgm:cxn modelId="{4DD0EAD0-CE1B-4CC8-96B4-26FFDFBD6E0F}" type="presParOf" srcId="{B6F1AD25-90A4-49B8-BE68-5A99DD15ED9C}" destId="{72FE891A-8CEB-49B5-80C9-EC1A7E5D1935}" srcOrd="2" destOrd="0" presId="urn:microsoft.com/office/officeart/2005/8/layout/orgChart1"/>
    <dgm:cxn modelId="{1BEB5464-CF75-4EBC-996C-EE13BD69A2DA}" type="presParOf" srcId="{78C973BB-C17F-4087-B7B7-1B7C93292AA6}" destId="{BCED0D66-B353-41E6-B527-8A8A224EB1D9}" srcOrd="4" destOrd="0" presId="urn:microsoft.com/office/officeart/2005/8/layout/orgChart1"/>
    <dgm:cxn modelId="{D565C227-16A8-455F-85DE-6F98A65A8793}" type="presParOf" srcId="{78C973BB-C17F-4087-B7B7-1B7C93292AA6}" destId="{3A6C9FFB-B07A-4AA4-A879-5E2D31459843}" srcOrd="5" destOrd="0" presId="urn:microsoft.com/office/officeart/2005/8/layout/orgChart1"/>
    <dgm:cxn modelId="{7131FD7C-6610-4CDD-B96F-3ADE8CB09E40}" type="presParOf" srcId="{3A6C9FFB-B07A-4AA4-A879-5E2D31459843}" destId="{80650C23-0E40-4662-8B15-2545BB9C8EF0}" srcOrd="0" destOrd="0" presId="urn:microsoft.com/office/officeart/2005/8/layout/orgChart1"/>
    <dgm:cxn modelId="{181F9CCB-93A0-4D06-A994-1060B152FA72}" type="presParOf" srcId="{80650C23-0E40-4662-8B15-2545BB9C8EF0}" destId="{7E36A3CE-11D8-4D00-BF77-B10E6164A28D}" srcOrd="0" destOrd="0" presId="urn:microsoft.com/office/officeart/2005/8/layout/orgChart1"/>
    <dgm:cxn modelId="{006A53FC-5ACD-4C1F-9B8A-2CF75FB7FA26}" type="presParOf" srcId="{80650C23-0E40-4662-8B15-2545BB9C8EF0}" destId="{7B278852-26A7-400F-B95F-2642C4E62DC7}" srcOrd="1" destOrd="0" presId="urn:microsoft.com/office/officeart/2005/8/layout/orgChart1"/>
    <dgm:cxn modelId="{32AB8D83-07AB-46C0-9C27-932A503FD60F}" type="presParOf" srcId="{3A6C9FFB-B07A-4AA4-A879-5E2D31459843}" destId="{B9086388-1B7D-411C-ABEB-F1248ED0DBE5}" srcOrd="1" destOrd="0" presId="urn:microsoft.com/office/officeart/2005/8/layout/orgChart1"/>
    <dgm:cxn modelId="{D291CE61-7BAD-41EC-B8DB-BDD3ACF3E64A}" type="presParOf" srcId="{3A6C9FFB-B07A-4AA4-A879-5E2D31459843}" destId="{0AB3087B-CE22-4E76-9674-B466B86F30A5}" srcOrd="2" destOrd="0" presId="urn:microsoft.com/office/officeart/2005/8/layout/orgChart1"/>
    <dgm:cxn modelId="{80227A4B-9C8D-4DD1-BD06-68F07D876A52}" type="presParOf" srcId="{98F766BD-79AE-4C0A-A86B-F4D819BB0A95}" destId="{67A4DD53-236B-40D7-A9D7-A7B3318207A6}" srcOrd="2" destOrd="0" presId="urn:microsoft.com/office/officeart/2005/8/layout/orgChart1"/>
    <dgm:cxn modelId="{5CA4F021-1604-4388-9316-1900F3A33093}" type="presParOf" srcId="{5FAEFA8D-4552-4A97-97E4-C31921C86A6E}" destId="{F23593B2-15BC-4BF4-AE13-BDB603208FDA}" srcOrd="12" destOrd="0" presId="urn:microsoft.com/office/officeart/2005/8/layout/orgChart1"/>
    <dgm:cxn modelId="{C29EC95A-062A-4F67-AA76-243692C22523}" type="presParOf" srcId="{5FAEFA8D-4552-4A97-97E4-C31921C86A6E}" destId="{5433FA59-7A63-46E8-A6BE-064ACF70CB27}" srcOrd="13" destOrd="0" presId="urn:microsoft.com/office/officeart/2005/8/layout/orgChart1"/>
    <dgm:cxn modelId="{3E6CA265-A1BB-4F09-BEFC-2A2BB215E086}" type="presParOf" srcId="{5433FA59-7A63-46E8-A6BE-064ACF70CB27}" destId="{17F8E96F-CAB0-464D-80A3-5788BF62E738}" srcOrd="0" destOrd="0" presId="urn:microsoft.com/office/officeart/2005/8/layout/orgChart1"/>
    <dgm:cxn modelId="{BB5D9AE0-AFBF-45FF-9370-770CCF7FCF46}" type="presParOf" srcId="{17F8E96F-CAB0-464D-80A3-5788BF62E738}" destId="{CE3DAC4E-DF41-4F31-B52E-EE8AD00052E0}" srcOrd="0" destOrd="0" presId="urn:microsoft.com/office/officeart/2005/8/layout/orgChart1"/>
    <dgm:cxn modelId="{63DFCB82-C38D-4E41-A567-25347187A839}" type="presParOf" srcId="{17F8E96F-CAB0-464D-80A3-5788BF62E738}" destId="{27880EBF-27A5-4A2A-98DB-69ADF5E72564}" srcOrd="1" destOrd="0" presId="urn:microsoft.com/office/officeart/2005/8/layout/orgChart1"/>
    <dgm:cxn modelId="{58230434-B0C9-4349-B84B-22C70EEA7FE7}" type="presParOf" srcId="{5433FA59-7A63-46E8-A6BE-064ACF70CB27}" destId="{F73DC0BB-EEF8-4D82-BEAB-ADF90EAF1997}" srcOrd="1" destOrd="0" presId="urn:microsoft.com/office/officeart/2005/8/layout/orgChart1"/>
    <dgm:cxn modelId="{DEE1F71E-B7D2-4034-8023-94F7F1EF422A}" type="presParOf" srcId="{F73DC0BB-EEF8-4D82-BEAB-ADF90EAF1997}" destId="{961FD4C9-B54C-49D6-8B19-5A591FBE0418}" srcOrd="0" destOrd="0" presId="urn:microsoft.com/office/officeart/2005/8/layout/orgChart1"/>
    <dgm:cxn modelId="{3DDE09D4-BA0B-45FB-A1F6-EC0E5A74BD37}" type="presParOf" srcId="{F73DC0BB-EEF8-4D82-BEAB-ADF90EAF1997}" destId="{309553F3-4690-4711-A05B-936AC9B40575}" srcOrd="1" destOrd="0" presId="urn:microsoft.com/office/officeart/2005/8/layout/orgChart1"/>
    <dgm:cxn modelId="{0ECF9594-5B07-4986-8C56-E22D4C606D4B}" type="presParOf" srcId="{309553F3-4690-4711-A05B-936AC9B40575}" destId="{40AF4CD1-825A-4571-A609-80202197D4BD}" srcOrd="0" destOrd="0" presId="urn:microsoft.com/office/officeart/2005/8/layout/orgChart1"/>
    <dgm:cxn modelId="{6CBA2461-3EBD-447E-B55F-29D3E2EFF57F}" type="presParOf" srcId="{40AF4CD1-825A-4571-A609-80202197D4BD}" destId="{3A7FF86F-7DBF-4BAA-BBEA-9759340EF4C0}" srcOrd="0" destOrd="0" presId="urn:microsoft.com/office/officeart/2005/8/layout/orgChart1"/>
    <dgm:cxn modelId="{9F9C5DCC-4A2E-4B96-AB12-175022377580}" type="presParOf" srcId="{40AF4CD1-825A-4571-A609-80202197D4BD}" destId="{E7D2C8AC-7A49-4B3C-964A-A9EAB2109647}" srcOrd="1" destOrd="0" presId="urn:microsoft.com/office/officeart/2005/8/layout/orgChart1"/>
    <dgm:cxn modelId="{F76DF06F-CAFE-4697-A16F-B0A932F73D6B}" type="presParOf" srcId="{309553F3-4690-4711-A05B-936AC9B40575}" destId="{116A4B00-96A6-4669-B96D-F27490F09DFB}" srcOrd="1" destOrd="0" presId="urn:microsoft.com/office/officeart/2005/8/layout/orgChart1"/>
    <dgm:cxn modelId="{F5706345-FAF9-4FD1-BC75-1E623786AA5B}" type="presParOf" srcId="{309553F3-4690-4711-A05B-936AC9B40575}" destId="{C4F02D21-F3CD-4F54-83FA-E7A5CC1983C7}" srcOrd="2" destOrd="0" presId="urn:microsoft.com/office/officeart/2005/8/layout/orgChart1"/>
    <dgm:cxn modelId="{AD0EC8B8-2559-4384-B39A-6CA368534113}" type="presParOf" srcId="{5433FA59-7A63-46E8-A6BE-064ACF70CB27}" destId="{C4F13FA6-7A95-40A6-ADCE-5445717DEF01}" srcOrd="2" destOrd="0" presId="urn:microsoft.com/office/officeart/2005/8/layout/orgChart1"/>
    <dgm:cxn modelId="{60C39848-CB9A-4BF0-9C0A-640A7668D377}" type="presParOf" srcId="{A5715303-8CB3-46FD-98AD-B49775B5B730}" destId="{C9AA3383-F6C1-42BD-A62F-E60C2EF02F2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en-US" altLang="ko-KR" b="1" dirty="0"/>
            <a:t>1:1 </a:t>
          </a:r>
          <a:r>
            <a:rPr lang="ko-KR" altLang="en-US" b="1" dirty="0"/>
            <a:t>문의 게시판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b="1" dirty="0"/>
            <a:t>파라미터</a:t>
          </a:r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에러 발생시 에러페이지 이동</a:t>
          </a: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CF4256DC-55C3-4D87-B781-9699940CE549}">
      <dgm:prSet phldrT="[텍스트]"/>
      <dgm:spPr/>
      <dgm:t>
        <a:bodyPr/>
        <a:lstStyle/>
        <a:p>
          <a:pPr latinLnBrk="1"/>
          <a:r>
            <a:rPr lang="ko-KR" altLang="en-US" b="1" dirty="0"/>
            <a:t>예외</a:t>
          </a:r>
        </a:p>
      </dgm:t>
    </dgm:pt>
    <dgm:pt modelId="{E6AA9DB6-1D0B-4C28-ABE0-677E9657C21D}" type="par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4C68A2DC-FD0E-4B9F-A297-1F214E4CBEA2}" type="sib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체크박스 선택하여 질문 삭제</a:t>
          </a:r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accent1"/>
              </a:solidFill>
            </a:rPr>
            <a:t>num</a:t>
          </a:r>
          <a:endParaRPr lang="ko-KR" altLang="en-US" dirty="0">
            <a:solidFill>
              <a:schemeClr val="accent1"/>
            </a:solidFill>
          </a:endParaRP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1609DB-CB7A-4747-91B5-D98663A55A06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dirty="0">
              <a:solidFill>
                <a:schemeClr val="accent1"/>
              </a:solidFill>
            </a:rPr>
            <a:t>Num</a:t>
          </a:r>
          <a:r>
            <a:rPr lang="ko-KR" altLang="en-US" dirty="0">
              <a:solidFill>
                <a:schemeClr val="accent1"/>
              </a:solidFill>
            </a:rPr>
            <a:t>들을 </a:t>
          </a:r>
          <a:r>
            <a:rPr lang="en-US" altLang="ko-KR" dirty="0">
              <a:solidFill>
                <a:schemeClr val="accent1"/>
              </a:solidFill>
            </a:rPr>
            <a:t>MAP</a:t>
          </a:r>
          <a:r>
            <a:rPr lang="ko-KR" altLang="en-US" dirty="0">
              <a:solidFill>
                <a:schemeClr val="accent1"/>
              </a:solidFill>
            </a:rPr>
            <a:t>으로 파라미터로 넘겨 데이터베이스에 접근하여 삭제</a:t>
          </a:r>
          <a:r>
            <a:rPr lang="en-US" altLang="ko-KR" dirty="0">
              <a:solidFill>
                <a:schemeClr val="accent1"/>
              </a:solidFill>
            </a:rPr>
            <a:t>(</a:t>
          </a:r>
          <a:r>
            <a:rPr lang="ko-KR" altLang="en-US" dirty="0">
              <a:solidFill>
                <a:schemeClr val="accent1"/>
              </a:solidFill>
            </a:rPr>
            <a:t>한번에 여러 개 삭제 가능</a:t>
          </a:r>
          <a:r>
            <a:rPr lang="en-US" altLang="ko-KR" dirty="0">
              <a:solidFill>
                <a:schemeClr val="accent1"/>
              </a:solidFill>
            </a:rPr>
            <a:t>]</a:t>
          </a:r>
          <a:endParaRPr lang="ko-KR" altLang="en-US" dirty="0">
            <a:solidFill>
              <a:schemeClr val="accent1"/>
            </a:solidFill>
          </a:endParaRPr>
        </a:p>
      </dgm:t>
    </dgm:pt>
    <dgm:pt modelId="{12B2E120-4648-4508-9707-E96903D8E012}" type="par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B6056E2D-F8E0-4F8F-B413-3DCEC1692529}" type="sib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CA3159CC-1A3F-472E-A1A9-568BA1C4A571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삭제 시 답변 및 파일 있을 경우 답변 파일 우선 삭제하여 에러방지</a:t>
          </a:r>
        </a:p>
      </dgm:t>
    </dgm:pt>
    <dgm:pt modelId="{2DA08D78-800F-4850-ACD6-42DE1EBD8BDB}" type="par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26901FA6-2BE5-43D5-9995-A9C238B09FD3}" type="sib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solidFill>
            <a:srgbClr val="C00000"/>
          </a:solidFill>
        </a:ln>
      </dgm:spPr>
    </dgm:pt>
  </dgm:ptLst>
  <dgm:cxnLst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8531A225-A170-4E51-A044-F91C1ADD3A97}" srcId="{FF6904C9-CAD0-4957-894D-D2B24026C90C}" destId="{781609DB-CB7A-4747-91B5-D98663A55A06}" srcOrd="0" destOrd="0" parTransId="{12B2E120-4648-4508-9707-E96903D8E012}" sibTransId="{B6056E2D-F8E0-4F8F-B413-3DCEC1692529}"/>
    <dgm:cxn modelId="{F71A7838-8AC1-410B-B17A-02A4D7A46CBC}" type="presOf" srcId="{A2861EF2-7CA4-49F3-8C2C-3CC6EF63E40C}" destId="{D77E3942-C69B-45B3-8254-95676DB72B23}" srcOrd="0" destOrd="8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CF4256DC-55C3-4D87-B781-9699940CE549}" destId="{A2861EF2-7CA4-49F3-8C2C-3CC6EF63E40C}" srcOrd="0" destOrd="0" parTransId="{D05CD88D-7846-4EC1-A58D-580F1ADA51DB}" sibTransId="{4B41F07E-4427-4A0E-A47A-881D24591967}"/>
    <dgm:cxn modelId="{87A7A417-1838-414E-AC7F-1697310D13B6}" type="presOf" srcId="{BBDB6274-AC5C-4CE3-8AE2-F456847D7FB6}" destId="{5E388852-4ACF-4DE8-AE0B-7F091A593501}" srcOrd="0" destOrd="0" presId="urn:microsoft.com/office/officeart/2009/3/layout/SnapshotPictureList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92548DB8-2ECA-4146-A466-EA1D15C9DC90}" type="presOf" srcId="{66DE7BAB-CFE8-4523-A58E-84C04E472097}" destId="{D77E3942-C69B-45B3-8254-95676DB72B23}" srcOrd="0" destOrd="1" presId="urn:microsoft.com/office/officeart/2009/3/layout/SnapshotPictureList"/>
    <dgm:cxn modelId="{E76C3F35-3832-491C-B60D-A18256B5BF84}" srcId="{FF6904C9-CAD0-4957-894D-D2B24026C90C}" destId="{CA3159CC-1A3F-472E-A1A9-568BA1C4A571}" srcOrd="1" destOrd="0" parTransId="{2DA08D78-800F-4850-ACD6-42DE1EBD8BDB}" sibTransId="{26901FA6-2BE5-43D5-9995-A9C238B09FD3}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2BA67F2E-0F32-4E5D-BB6F-466004C5E152}" type="presOf" srcId="{CA3159CC-1A3F-472E-A1A9-568BA1C4A571}" destId="{D77E3942-C69B-45B3-8254-95676DB72B23}" srcOrd="0" destOrd="6" presId="urn:microsoft.com/office/officeart/2009/3/layout/SnapshotPictureList"/>
    <dgm:cxn modelId="{C75EDE8B-30E1-4056-83FD-59CB81AC73CC}" type="presOf" srcId="{FF6904C9-CAD0-4957-894D-D2B24026C90C}" destId="{D77E3942-C69B-45B3-8254-95676DB72B23}" srcOrd="0" destOrd="4" presId="urn:microsoft.com/office/officeart/2009/3/layout/SnapshotPictureList"/>
    <dgm:cxn modelId="{FCC4D12E-E0E3-4FE9-890B-9D7B1C16E2FF}" type="presOf" srcId="{230DD0DE-BB27-48C8-A8B1-997E54AD2246}" destId="{D77E3942-C69B-45B3-8254-95676DB72B23}" srcOrd="0" destOrd="2" presId="urn:microsoft.com/office/officeart/2009/3/layout/SnapshotPictureList"/>
    <dgm:cxn modelId="{79B2824A-C238-4C07-A8AE-B2B6E3EDF5D9}" type="presOf" srcId="{CF4256DC-55C3-4D87-B781-9699940CE549}" destId="{D77E3942-C69B-45B3-8254-95676DB72B23}" srcOrd="0" destOrd="7" presId="urn:microsoft.com/office/officeart/2009/3/layout/SnapshotPictureList"/>
    <dgm:cxn modelId="{0B4D3F17-BAA3-4D42-84E7-978CE407980D}" type="presOf" srcId="{923F8A1F-3CD5-45C1-95F4-248B363B4CF6}" destId="{0475AB92-02BA-446A-ACB7-60BFE13CF24F}" srcOrd="0" destOrd="0" presId="urn:microsoft.com/office/officeart/2009/3/layout/SnapshotPictureList"/>
    <dgm:cxn modelId="{4703289B-6D3C-44C1-B12B-84044EBB6034}" type="presOf" srcId="{781609DB-CB7A-4747-91B5-D98663A55A06}" destId="{D77E3942-C69B-45B3-8254-95676DB72B23}" srcOrd="0" destOrd="5" presId="urn:microsoft.com/office/officeart/2009/3/layout/SnapshotPictureList"/>
    <dgm:cxn modelId="{B58DCAFA-A113-428E-9D83-3BD928FC5307}" type="presOf" srcId="{F4B1A0C7-E9C8-4641-9B72-A01C350D8818}" destId="{D77E3942-C69B-45B3-8254-95676DB72B23}" srcOrd="0" destOrd="3" presId="urn:microsoft.com/office/officeart/2009/3/layout/SnapshotPictureList"/>
    <dgm:cxn modelId="{2F385361-68C0-48EE-A1B5-1173E5CE9918}" srcId="{BBDB6274-AC5C-4CE3-8AE2-F456847D7FB6}" destId="{CF4256DC-55C3-4D87-B781-9699940CE549}" srcOrd="3" destOrd="0" parTransId="{E6AA9DB6-1D0B-4C28-ABE0-677E9657C21D}" sibTransId="{4C68A2DC-FD0E-4B9F-A297-1F214E4CBEA2}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2C8394FB-9799-4BB5-B473-D516D60E16EA}" type="presOf" srcId="{F5416713-9386-4DFE-92CD-444D3FE9CB84}" destId="{D77E3942-C69B-45B3-8254-95676DB72B23}" srcOrd="0" destOrd="0" presId="urn:microsoft.com/office/officeart/2009/3/layout/SnapshotPictureList"/>
    <dgm:cxn modelId="{21C3FFA8-F112-4CD5-89C9-59F1C6017C53}" type="presParOf" srcId="{0475AB92-02BA-446A-ACB7-60BFE13CF24F}" destId="{055A85B0-608A-4CA7-B0BD-12BC550B374A}" srcOrd="0" destOrd="0" presId="urn:microsoft.com/office/officeart/2009/3/layout/SnapshotPictureList"/>
    <dgm:cxn modelId="{AF97B6D3-58A6-472E-8F47-331050F29F38}" type="presParOf" srcId="{055A85B0-608A-4CA7-B0BD-12BC550B374A}" destId="{67F66FFD-91DA-4B16-ADE9-769061E0EED1}" srcOrd="0" destOrd="0" presId="urn:microsoft.com/office/officeart/2009/3/layout/SnapshotPictureList"/>
    <dgm:cxn modelId="{C8950E09-7A38-488A-8D9F-4B53155EB285}" type="presParOf" srcId="{055A85B0-608A-4CA7-B0BD-12BC550B374A}" destId="{5E388852-4ACF-4DE8-AE0B-7F091A593501}" srcOrd="1" destOrd="0" presId="urn:microsoft.com/office/officeart/2009/3/layout/SnapshotPictureList"/>
    <dgm:cxn modelId="{C37EBEA9-F7A9-4303-96B4-E604A3F726F7}" type="presParOf" srcId="{055A85B0-608A-4CA7-B0BD-12BC550B374A}" destId="{D77E3942-C69B-45B3-8254-95676DB72B23}" srcOrd="2" destOrd="0" presId="urn:microsoft.com/office/officeart/2009/3/layout/SnapshotPictureList"/>
    <dgm:cxn modelId="{4B729688-E553-4351-9A15-6194BD497965}" type="presParOf" srcId="{055A85B0-608A-4CA7-B0BD-12BC550B374A}" destId="{F6E0F1F6-46D8-417B-BF8A-DD41F9D6E9C1}" srcOrd="3" destOrd="0" presId="urn:microsoft.com/office/officeart/2009/3/layout/SnapshotPictureList"/>
    <dgm:cxn modelId="{7D27436C-2F11-4D7B-AF1C-C13AAB80E089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en-US" altLang="ko-KR" b="1" dirty="0"/>
            <a:t>1:1</a:t>
          </a:r>
          <a:r>
            <a:rPr lang="ko-KR" altLang="en-US" b="1" dirty="0"/>
            <a:t>문의 게시판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>
            <a:buNone/>
          </a:pPr>
          <a:r>
            <a:rPr lang="ko-KR" altLang="en-US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>
            <a:buNone/>
          </a:pPr>
          <a:r>
            <a:rPr lang="ko-KR" altLang="en-US" b="1" dirty="0"/>
            <a:t>파라미터</a:t>
          </a:r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>
            <a:buNone/>
          </a:pPr>
          <a:r>
            <a:rPr lang="ko-KR" altLang="en-US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accent1"/>
            </a:solidFill>
          </a:endParaRP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CF4256DC-55C3-4D87-B781-9699940CE549}">
      <dgm:prSet phldrT="[텍스트]"/>
      <dgm:spPr/>
      <dgm:t>
        <a:bodyPr/>
        <a:lstStyle/>
        <a:p>
          <a:pPr latinLnBrk="1">
            <a:buNone/>
          </a:pPr>
          <a:r>
            <a:rPr lang="ko-KR" altLang="en-US" b="1" dirty="0"/>
            <a:t>예외</a:t>
          </a:r>
        </a:p>
      </dgm:t>
    </dgm:pt>
    <dgm:pt modelId="{E6AA9DB6-1D0B-4C28-ABE0-677E9657C21D}" type="par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4C68A2DC-FD0E-4B9F-A297-1F214E4CBEA2}" type="sib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게시판 페이지 처리</a:t>
          </a:r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accent1"/>
              </a:solidFill>
            </a:rPr>
            <a:t>Writer, num</a:t>
          </a:r>
          <a:endParaRPr lang="ko-KR" altLang="en-US" dirty="0">
            <a:solidFill>
              <a:schemeClr val="accent1"/>
            </a:solidFill>
          </a:endParaRP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1609DB-CB7A-4747-91B5-D98663A55A06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dirty="0">
              <a:solidFill>
                <a:schemeClr val="accent1"/>
              </a:solidFill>
            </a:rPr>
            <a:t>Writer</a:t>
          </a:r>
          <a:r>
            <a:rPr lang="ko-KR" altLang="en-US" dirty="0">
              <a:solidFill>
                <a:schemeClr val="accent1"/>
              </a:solidFill>
            </a:rPr>
            <a:t>와 </a:t>
          </a:r>
          <a:r>
            <a:rPr lang="en-US" altLang="ko-KR" dirty="0">
              <a:solidFill>
                <a:schemeClr val="accent1"/>
              </a:solidFill>
            </a:rPr>
            <a:t>num</a:t>
          </a:r>
          <a:r>
            <a:rPr lang="ko-KR" altLang="en-US" dirty="0">
              <a:solidFill>
                <a:schemeClr val="accent1"/>
              </a:solidFill>
            </a:rPr>
            <a:t>을 </a:t>
          </a:r>
          <a:r>
            <a:rPr lang="en-US" altLang="ko-KR" dirty="0">
              <a:solidFill>
                <a:schemeClr val="accent1"/>
              </a:solidFill>
            </a:rPr>
            <a:t>MAP </a:t>
          </a:r>
          <a:r>
            <a:rPr lang="ko-KR" altLang="en-US" dirty="0">
              <a:solidFill>
                <a:schemeClr val="accent1"/>
              </a:solidFill>
            </a:rPr>
            <a:t>파라미터 값으로 넘겨 해당 </a:t>
          </a:r>
          <a:r>
            <a:rPr lang="en-US" altLang="ko-KR" dirty="0">
              <a:solidFill>
                <a:schemeClr val="accent1"/>
              </a:solidFill>
            </a:rPr>
            <a:t>writer</a:t>
          </a:r>
          <a:r>
            <a:rPr lang="ko-KR" altLang="en-US" dirty="0">
              <a:solidFill>
                <a:schemeClr val="accent1"/>
              </a:solidFill>
            </a:rPr>
            <a:t>의 질문을 </a:t>
          </a:r>
          <a:r>
            <a:rPr lang="en-US" altLang="ko-KR" dirty="0">
              <a:solidFill>
                <a:schemeClr val="accent1"/>
              </a:solidFill>
            </a:rPr>
            <a:t>List</a:t>
          </a:r>
          <a:r>
            <a:rPr lang="ko-KR" altLang="en-US" dirty="0">
              <a:solidFill>
                <a:schemeClr val="accent1"/>
              </a:solidFill>
            </a:rPr>
            <a:t>로 받아 옴</a:t>
          </a:r>
        </a:p>
      </dgm:t>
    </dgm:pt>
    <dgm:pt modelId="{12B2E120-4648-4508-9707-E96903D8E012}" type="par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B6056E2D-F8E0-4F8F-B413-3DCEC1692529}" type="sib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CA3159CC-1A3F-472E-A1A9-568BA1C4A571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질문의 전체 </a:t>
          </a:r>
          <a:r>
            <a:rPr lang="en-US" altLang="ko-KR" dirty="0">
              <a:solidFill>
                <a:schemeClr val="accent1"/>
              </a:solidFill>
            </a:rPr>
            <a:t>count</a:t>
          </a:r>
          <a:r>
            <a:rPr lang="ko-KR" altLang="en-US" dirty="0">
              <a:solidFill>
                <a:schemeClr val="accent1"/>
              </a:solidFill>
            </a:rPr>
            <a:t>를 받아와 페이지 처리</a:t>
          </a:r>
        </a:p>
      </dgm:t>
    </dgm:pt>
    <dgm:pt modelId="{2DA08D78-800F-4850-ACD6-42DE1EBD8BDB}" type="par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26901FA6-2BE5-43D5-9995-A9C238B09FD3}" type="sib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solidFill>
            <a:srgbClr val="C00000"/>
          </a:solidFill>
        </a:ln>
      </dgm:spPr>
    </dgm:pt>
  </dgm:ptLst>
  <dgm:cxnLst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8531A225-A170-4E51-A044-F91C1ADD3A97}" srcId="{FF6904C9-CAD0-4957-894D-D2B24026C90C}" destId="{781609DB-CB7A-4747-91B5-D98663A55A06}" srcOrd="0" destOrd="0" parTransId="{12B2E120-4648-4508-9707-E96903D8E012}" sibTransId="{B6056E2D-F8E0-4F8F-B413-3DCEC1692529}"/>
    <dgm:cxn modelId="{F71A7838-8AC1-410B-B17A-02A4D7A46CBC}" type="presOf" srcId="{A2861EF2-7CA4-49F3-8C2C-3CC6EF63E40C}" destId="{D77E3942-C69B-45B3-8254-95676DB72B23}" srcOrd="0" destOrd="8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CF4256DC-55C3-4D87-B781-9699940CE549}" destId="{A2861EF2-7CA4-49F3-8C2C-3CC6EF63E40C}" srcOrd="0" destOrd="0" parTransId="{D05CD88D-7846-4EC1-A58D-580F1ADA51DB}" sibTransId="{4B41F07E-4427-4A0E-A47A-881D24591967}"/>
    <dgm:cxn modelId="{87A7A417-1838-414E-AC7F-1697310D13B6}" type="presOf" srcId="{BBDB6274-AC5C-4CE3-8AE2-F456847D7FB6}" destId="{5E388852-4ACF-4DE8-AE0B-7F091A593501}" srcOrd="0" destOrd="0" presId="urn:microsoft.com/office/officeart/2009/3/layout/SnapshotPictureList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92548DB8-2ECA-4146-A466-EA1D15C9DC90}" type="presOf" srcId="{66DE7BAB-CFE8-4523-A58E-84C04E472097}" destId="{D77E3942-C69B-45B3-8254-95676DB72B23}" srcOrd="0" destOrd="1" presId="urn:microsoft.com/office/officeart/2009/3/layout/SnapshotPictureList"/>
    <dgm:cxn modelId="{E76C3F35-3832-491C-B60D-A18256B5BF84}" srcId="{FF6904C9-CAD0-4957-894D-D2B24026C90C}" destId="{CA3159CC-1A3F-472E-A1A9-568BA1C4A571}" srcOrd="1" destOrd="0" parTransId="{2DA08D78-800F-4850-ACD6-42DE1EBD8BDB}" sibTransId="{26901FA6-2BE5-43D5-9995-A9C238B09FD3}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2BA67F2E-0F32-4E5D-BB6F-466004C5E152}" type="presOf" srcId="{CA3159CC-1A3F-472E-A1A9-568BA1C4A571}" destId="{D77E3942-C69B-45B3-8254-95676DB72B23}" srcOrd="0" destOrd="6" presId="urn:microsoft.com/office/officeart/2009/3/layout/SnapshotPictureList"/>
    <dgm:cxn modelId="{C75EDE8B-30E1-4056-83FD-59CB81AC73CC}" type="presOf" srcId="{FF6904C9-CAD0-4957-894D-D2B24026C90C}" destId="{D77E3942-C69B-45B3-8254-95676DB72B23}" srcOrd="0" destOrd="4" presId="urn:microsoft.com/office/officeart/2009/3/layout/SnapshotPictureList"/>
    <dgm:cxn modelId="{FCC4D12E-E0E3-4FE9-890B-9D7B1C16E2FF}" type="presOf" srcId="{230DD0DE-BB27-48C8-A8B1-997E54AD2246}" destId="{D77E3942-C69B-45B3-8254-95676DB72B23}" srcOrd="0" destOrd="2" presId="urn:microsoft.com/office/officeart/2009/3/layout/SnapshotPictureList"/>
    <dgm:cxn modelId="{79B2824A-C238-4C07-A8AE-B2B6E3EDF5D9}" type="presOf" srcId="{CF4256DC-55C3-4D87-B781-9699940CE549}" destId="{D77E3942-C69B-45B3-8254-95676DB72B23}" srcOrd="0" destOrd="7" presId="urn:microsoft.com/office/officeart/2009/3/layout/SnapshotPictureList"/>
    <dgm:cxn modelId="{0B4D3F17-BAA3-4D42-84E7-978CE407980D}" type="presOf" srcId="{923F8A1F-3CD5-45C1-95F4-248B363B4CF6}" destId="{0475AB92-02BA-446A-ACB7-60BFE13CF24F}" srcOrd="0" destOrd="0" presId="urn:microsoft.com/office/officeart/2009/3/layout/SnapshotPictureList"/>
    <dgm:cxn modelId="{4703289B-6D3C-44C1-B12B-84044EBB6034}" type="presOf" srcId="{781609DB-CB7A-4747-91B5-D98663A55A06}" destId="{D77E3942-C69B-45B3-8254-95676DB72B23}" srcOrd="0" destOrd="5" presId="urn:microsoft.com/office/officeart/2009/3/layout/SnapshotPictureList"/>
    <dgm:cxn modelId="{B58DCAFA-A113-428E-9D83-3BD928FC5307}" type="presOf" srcId="{F4B1A0C7-E9C8-4641-9B72-A01C350D8818}" destId="{D77E3942-C69B-45B3-8254-95676DB72B23}" srcOrd="0" destOrd="3" presId="urn:microsoft.com/office/officeart/2009/3/layout/SnapshotPictureList"/>
    <dgm:cxn modelId="{2F385361-68C0-48EE-A1B5-1173E5CE9918}" srcId="{BBDB6274-AC5C-4CE3-8AE2-F456847D7FB6}" destId="{CF4256DC-55C3-4D87-B781-9699940CE549}" srcOrd="3" destOrd="0" parTransId="{E6AA9DB6-1D0B-4C28-ABE0-677E9657C21D}" sibTransId="{4C68A2DC-FD0E-4B9F-A297-1F214E4CBEA2}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2C8394FB-9799-4BB5-B473-D516D60E16EA}" type="presOf" srcId="{F5416713-9386-4DFE-92CD-444D3FE9CB84}" destId="{D77E3942-C69B-45B3-8254-95676DB72B23}" srcOrd="0" destOrd="0" presId="urn:microsoft.com/office/officeart/2009/3/layout/SnapshotPictureList"/>
    <dgm:cxn modelId="{21C3FFA8-F112-4CD5-89C9-59F1C6017C53}" type="presParOf" srcId="{0475AB92-02BA-446A-ACB7-60BFE13CF24F}" destId="{055A85B0-608A-4CA7-B0BD-12BC550B374A}" srcOrd="0" destOrd="0" presId="urn:microsoft.com/office/officeart/2009/3/layout/SnapshotPictureList"/>
    <dgm:cxn modelId="{AF97B6D3-58A6-472E-8F47-331050F29F38}" type="presParOf" srcId="{055A85B0-608A-4CA7-B0BD-12BC550B374A}" destId="{67F66FFD-91DA-4B16-ADE9-769061E0EED1}" srcOrd="0" destOrd="0" presId="urn:microsoft.com/office/officeart/2009/3/layout/SnapshotPictureList"/>
    <dgm:cxn modelId="{C8950E09-7A38-488A-8D9F-4B53155EB285}" type="presParOf" srcId="{055A85B0-608A-4CA7-B0BD-12BC550B374A}" destId="{5E388852-4ACF-4DE8-AE0B-7F091A593501}" srcOrd="1" destOrd="0" presId="urn:microsoft.com/office/officeart/2009/3/layout/SnapshotPictureList"/>
    <dgm:cxn modelId="{C37EBEA9-F7A9-4303-96B4-E604A3F726F7}" type="presParOf" srcId="{055A85B0-608A-4CA7-B0BD-12BC550B374A}" destId="{D77E3942-C69B-45B3-8254-95676DB72B23}" srcOrd="2" destOrd="0" presId="urn:microsoft.com/office/officeart/2009/3/layout/SnapshotPictureList"/>
    <dgm:cxn modelId="{4B729688-E553-4351-9A15-6194BD497965}" type="presParOf" srcId="{055A85B0-608A-4CA7-B0BD-12BC550B374A}" destId="{F6E0F1F6-46D8-417B-BF8A-DD41F9D6E9C1}" srcOrd="3" destOrd="0" presId="urn:microsoft.com/office/officeart/2009/3/layout/SnapshotPictureList"/>
    <dgm:cxn modelId="{7D27436C-2F11-4D7B-AF1C-C13AAB80E089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en-US" altLang="ko-KR" b="1" dirty="0"/>
            <a:t>1:1 </a:t>
          </a:r>
          <a:r>
            <a:rPr lang="ko-KR" altLang="en-US" b="1" dirty="0"/>
            <a:t>문의 게시판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b="1" dirty="0"/>
            <a:t>파라미터</a:t>
          </a:r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에러 발생 시 에러페이지 이동</a:t>
          </a: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CF4256DC-55C3-4D87-B781-9699940CE549}">
      <dgm:prSet phldrT="[텍스트]"/>
      <dgm:spPr/>
      <dgm:t>
        <a:bodyPr/>
        <a:lstStyle/>
        <a:p>
          <a:pPr latinLnBrk="1"/>
          <a:r>
            <a:rPr lang="ko-KR" altLang="en-US" b="1" dirty="0"/>
            <a:t>예외</a:t>
          </a:r>
        </a:p>
      </dgm:t>
    </dgm:pt>
    <dgm:pt modelId="{E6AA9DB6-1D0B-4C28-ABE0-677E9657C21D}" type="par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4C68A2DC-FD0E-4B9F-A297-1F214E4CBEA2}" type="sib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accent1"/>
              </a:solidFill>
            </a:rPr>
            <a:t>1:1</a:t>
          </a:r>
          <a:r>
            <a:rPr lang="ko-KR" altLang="en-US" dirty="0">
              <a:solidFill>
                <a:schemeClr val="accent1"/>
              </a:solidFill>
            </a:rPr>
            <a:t>문의 작성 파일 첨부기능</a:t>
          </a:r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/>
      <dgm:spPr/>
      <dgm:t>
        <a:bodyPr/>
        <a:lstStyle/>
        <a:p>
          <a:pPr latinLnBrk="1"/>
          <a:r>
            <a:rPr lang="en-US" altLang="ko-KR" dirty="0" err="1">
              <a:solidFill>
                <a:schemeClr val="accent1"/>
              </a:solidFill>
            </a:rPr>
            <a:t>questionVo,questionFileVo</a:t>
          </a:r>
          <a:endParaRPr lang="ko-KR" altLang="en-US" dirty="0">
            <a:solidFill>
              <a:schemeClr val="accent1"/>
            </a:solidFill>
          </a:endParaRP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1609DB-CB7A-4747-91B5-D98663A55A06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문의 시 필요한 정보 작성하여 파라미터 </a:t>
          </a:r>
          <a:r>
            <a:rPr lang="en-US" altLang="ko-KR" dirty="0" err="1">
              <a:solidFill>
                <a:schemeClr val="accent1"/>
              </a:solidFill>
            </a:rPr>
            <a:t>vo</a:t>
          </a:r>
          <a:r>
            <a:rPr lang="ko-KR" altLang="en-US" dirty="0">
              <a:solidFill>
                <a:schemeClr val="accent1"/>
              </a:solidFill>
            </a:rPr>
            <a:t>로 넘겨 데이터베이스에 저장</a:t>
          </a:r>
        </a:p>
      </dgm:t>
    </dgm:pt>
    <dgm:pt modelId="{12B2E120-4648-4508-9707-E96903D8E012}" type="par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B6056E2D-F8E0-4F8F-B413-3DCEC1692529}" type="sib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CA3159CC-1A3F-472E-A1A9-568BA1C4A571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첨부 파일 있을 시 </a:t>
          </a:r>
          <a:r>
            <a:rPr lang="en-US" altLang="ko-KR" dirty="0" err="1">
              <a:solidFill>
                <a:schemeClr val="accent1"/>
              </a:solidFill>
            </a:rPr>
            <a:t>FileVo</a:t>
          </a:r>
          <a:r>
            <a:rPr lang="ko-KR" altLang="en-US" dirty="0">
              <a:solidFill>
                <a:schemeClr val="accent1"/>
              </a:solidFill>
            </a:rPr>
            <a:t>로 넘겨 데이터 베이스에 저장</a:t>
          </a:r>
        </a:p>
      </dgm:t>
    </dgm:pt>
    <dgm:pt modelId="{2DA08D78-800F-4850-ACD6-42DE1EBD8BDB}" type="par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26901FA6-2BE5-43D5-9995-A9C238B09FD3}" type="sib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solidFill>
            <a:srgbClr val="C00000"/>
          </a:solidFill>
        </a:ln>
      </dgm:spPr>
    </dgm:pt>
  </dgm:ptLst>
  <dgm:cxnLst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8531A225-A170-4E51-A044-F91C1ADD3A97}" srcId="{FF6904C9-CAD0-4957-894D-D2B24026C90C}" destId="{781609DB-CB7A-4747-91B5-D98663A55A06}" srcOrd="0" destOrd="0" parTransId="{12B2E120-4648-4508-9707-E96903D8E012}" sibTransId="{B6056E2D-F8E0-4F8F-B413-3DCEC1692529}"/>
    <dgm:cxn modelId="{F71A7838-8AC1-410B-B17A-02A4D7A46CBC}" type="presOf" srcId="{A2861EF2-7CA4-49F3-8C2C-3CC6EF63E40C}" destId="{D77E3942-C69B-45B3-8254-95676DB72B23}" srcOrd="0" destOrd="8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CF4256DC-55C3-4D87-B781-9699940CE549}" destId="{A2861EF2-7CA4-49F3-8C2C-3CC6EF63E40C}" srcOrd="0" destOrd="0" parTransId="{D05CD88D-7846-4EC1-A58D-580F1ADA51DB}" sibTransId="{4B41F07E-4427-4A0E-A47A-881D24591967}"/>
    <dgm:cxn modelId="{87A7A417-1838-414E-AC7F-1697310D13B6}" type="presOf" srcId="{BBDB6274-AC5C-4CE3-8AE2-F456847D7FB6}" destId="{5E388852-4ACF-4DE8-AE0B-7F091A593501}" srcOrd="0" destOrd="0" presId="urn:microsoft.com/office/officeart/2009/3/layout/SnapshotPictureList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92548DB8-2ECA-4146-A466-EA1D15C9DC90}" type="presOf" srcId="{66DE7BAB-CFE8-4523-A58E-84C04E472097}" destId="{D77E3942-C69B-45B3-8254-95676DB72B23}" srcOrd="0" destOrd="1" presId="urn:microsoft.com/office/officeart/2009/3/layout/SnapshotPictureList"/>
    <dgm:cxn modelId="{E76C3F35-3832-491C-B60D-A18256B5BF84}" srcId="{FF6904C9-CAD0-4957-894D-D2B24026C90C}" destId="{CA3159CC-1A3F-472E-A1A9-568BA1C4A571}" srcOrd="1" destOrd="0" parTransId="{2DA08D78-800F-4850-ACD6-42DE1EBD8BDB}" sibTransId="{26901FA6-2BE5-43D5-9995-A9C238B09FD3}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2BA67F2E-0F32-4E5D-BB6F-466004C5E152}" type="presOf" srcId="{CA3159CC-1A3F-472E-A1A9-568BA1C4A571}" destId="{D77E3942-C69B-45B3-8254-95676DB72B23}" srcOrd="0" destOrd="6" presId="urn:microsoft.com/office/officeart/2009/3/layout/SnapshotPictureList"/>
    <dgm:cxn modelId="{C75EDE8B-30E1-4056-83FD-59CB81AC73CC}" type="presOf" srcId="{FF6904C9-CAD0-4957-894D-D2B24026C90C}" destId="{D77E3942-C69B-45B3-8254-95676DB72B23}" srcOrd="0" destOrd="4" presId="urn:microsoft.com/office/officeart/2009/3/layout/SnapshotPictureList"/>
    <dgm:cxn modelId="{FCC4D12E-E0E3-4FE9-890B-9D7B1C16E2FF}" type="presOf" srcId="{230DD0DE-BB27-48C8-A8B1-997E54AD2246}" destId="{D77E3942-C69B-45B3-8254-95676DB72B23}" srcOrd="0" destOrd="2" presId="urn:microsoft.com/office/officeart/2009/3/layout/SnapshotPictureList"/>
    <dgm:cxn modelId="{79B2824A-C238-4C07-A8AE-B2B6E3EDF5D9}" type="presOf" srcId="{CF4256DC-55C3-4D87-B781-9699940CE549}" destId="{D77E3942-C69B-45B3-8254-95676DB72B23}" srcOrd="0" destOrd="7" presId="urn:microsoft.com/office/officeart/2009/3/layout/SnapshotPictureList"/>
    <dgm:cxn modelId="{0B4D3F17-BAA3-4D42-84E7-978CE407980D}" type="presOf" srcId="{923F8A1F-3CD5-45C1-95F4-248B363B4CF6}" destId="{0475AB92-02BA-446A-ACB7-60BFE13CF24F}" srcOrd="0" destOrd="0" presId="urn:microsoft.com/office/officeart/2009/3/layout/SnapshotPictureList"/>
    <dgm:cxn modelId="{4703289B-6D3C-44C1-B12B-84044EBB6034}" type="presOf" srcId="{781609DB-CB7A-4747-91B5-D98663A55A06}" destId="{D77E3942-C69B-45B3-8254-95676DB72B23}" srcOrd="0" destOrd="5" presId="urn:microsoft.com/office/officeart/2009/3/layout/SnapshotPictureList"/>
    <dgm:cxn modelId="{B58DCAFA-A113-428E-9D83-3BD928FC5307}" type="presOf" srcId="{F4B1A0C7-E9C8-4641-9B72-A01C350D8818}" destId="{D77E3942-C69B-45B3-8254-95676DB72B23}" srcOrd="0" destOrd="3" presId="urn:microsoft.com/office/officeart/2009/3/layout/SnapshotPictureList"/>
    <dgm:cxn modelId="{2F385361-68C0-48EE-A1B5-1173E5CE9918}" srcId="{BBDB6274-AC5C-4CE3-8AE2-F456847D7FB6}" destId="{CF4256DC-55C3-4D87-B781-9699940CE549}" srcOrd="3" destOrd="0" parTransId="{E6AA9DB6-1D0B-4C28-ABE0-677E9657C21D}" sibTransId="{4C68A2DC-FD0E-4B9F-A297-1F214E4CBEA2}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2C8394FB-9799-4BB5-B473-D516D60E16EA}" type="presOf" srcId="{F5416713-9386-4DFE-92CD-444D3FE9CB84}" destId="{D77E3942-C69B-45B3-8254-95676DB72B23}" srcOrd="0" destOrd="0" presId="urn:microsoft.com/office/officeart/2009/3/layout/SnapshotPictureList"/>
    <dgm:cxn modelId="{21C3FFA8-F112-4CD5-89C9-59F1C6017C53}" type="presParOf" srcId="{0475AB92-02BA-446A-ACB7-60BFE13CF24F}" destId="{055A85B0-608A-4CA7-B0BD-12BC550B374A}" srcOrd="0" destOrd="0" presId="urn:microsoft.com/office/officeart/2009/3/layout/SnapshotPictureList"/>
    <dgm:cxn modelId="{AF97B6D3-58A6-472E-8F47-331050F29F38}" type="presParOf" srcId="{055A85B0-608A-4CA7-B0BD-12BC550B374A}" destId="{67F66FFD-91DA-4B16-ADE9-769061E0EED1}" srcOrd="0" destOrd="0" presId="urn:microsoft.com/office/officeart/2009/3/layout/SnapshotPictureList"/>
    <dgm:cxn modelId="{C8950E09-7A38-488A-8D9F-4B53155EB285}" type="presParOf" srcId="{055A85B0-608A-4CA7-B0BD-12BC550B374A}" destId="{5E388852-4ACF-4DE8-AE0B-7F091A593501}" srcOrd="1" destOrd="0" presId="urn:microsoft.com/office/officeart/2009/3/layout/SnapshotPictureList"/>
    <dgm:cxn modelId="{C37EBEA9-F7A9-4303-96B4-E604A3F726F7}" type="presParOf" srcId="{055A85B0-608A-4CA7-B0BD-12BC550B374A}" destId="{D77E3942-C69B-45B3-8254-95676DB72B23}" srcOrd="2" destOrd="0" presId="urn:microsoft.com/office/officeart/2009/3/layout/SnapshotPictureList"/>
    <dgm:cxn modelId="{4B729688-E553-4351-9A15-6194BD497965}" type="presParOf" srcId="{055A85B0-608A-4CA7-B0BD-12BC550B374A}" destId="{F6E0F1F6-46D8-417B-BF8A-DD41F9D6E9C1}" srcOrd="3" destOrd="0" presId="urn:microsoft.com/office/officeart/2009/3/layout/SnapshotPictureList"/>
    <dgm:cxn modelId="{7D27436C-2F11-4D7B-AF1C-C13AAB80E089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ko-KR" altLang="en-US" b="1" dirty="0"/>
            <a:t>마스터 메뉴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b="1" dirty="0"/>
            <a:t>파라미터</a:t>
          </a:r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관리자 이외 등급이 마스터로 강제 이동 시도할 경우 </a:t>
          </a:r>
          <a:r>
            <a:rPr lang="ko-KR" altLang="en-US" dirty="0" err="1">
              <a:solidFill>
                <a:schemeClr val="accent1"/>
              </a:solidFill>
            </a:rPr>
            <a:t>인터셉터로</a:t>
          </a:r>
          <a:r>
            <a:rPr lang="ko-KR" altLang="en-US" dirty="0">
              <a:solidFill>
                <a:schemeClr val="accent1"/>
              </a:solidFill>
            </a:rPr>
            <a:t> 감지하여 에러페이지로 </a:t>
          </a:r>
          <a:r>
            <a:rPr lang="en-US" altLang="ko-KR" dirty="0">
              <a:solidFill>
                <a:schemeClr val="accent1"/>
              </a:solidFill>
            </a:rPr>
            <a:t>redirect</a:t>
          </a:r>
          <a:endParaRPr lang="ko-KR" altLang="en-US" dirty="0">
            <a:solidFill>
              <a:schemeClr val="accent1"/>
            </a:solidFill>
          </a:endParaRP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CF4256DC-55C3-4D87-B781-9699940CE549}">
      <dgm:prSet phldrT="[텍스트]"/>
      <dgm:spPr/>
      <dgm:t>
        <a:bodyPr/>
        <a:lstStyle/>
        <a:p>
          <a:pPr latinLnBrk="1"/>
          <a:r>
            <a:rPr lang="ko-KR" altLang="en-US" b="1" dirty="0"/>
            <a:t>예외</a:t>
          </a:r>
        </a:p>
      </dgm:t>
    </dgm:pt>
    <dgm:pt modelId="{E6AA9DB6-1D0B-4C28-ABE0-677E9657C21D}" type="par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4C68A2DC-FD0E-4B9F-A297-1F214E4CBEA2}" type="sib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마스터 페이지 이동메뉴</a:t>
          </a:r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accent1"/>
              </a:solidFill>
            </a:rPr>
            <a:t>grade</a:t>
          </a:r>
          <a:endParaRPr lang="ko-KR" altLang="en-US" dirty="0">
            <a:solidFill>
              <a:schemeClr val="accent1"/>
            </a:solidFill>
          </a:endParaRP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1609DB-CB7A-4747-91B5-D98663A55A06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회원 접속 시 등급 확인 하여 관리자 등급일 경우 관리자 페이지로 이동 가능한 메뉴 생성</a:t>
          </a:r>
        </a:p>
      </dgm:t>
    </dgm:pt>
    <dgm:pt modelId="{12B2E120-4648-4508-9707-E96903D8E012}" type="par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B6056E2D-F8E0-4F8F-B413-3DCEC1692529}" type="sib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CA3159CC-1A3F-472E-A1A9-568BA1C4A571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endParaRPr lang="ko-KR" altLang="en-US" dirty="0">
            <a:solidFill>
              <a:schemeClr val="accent1"/>
            </a:solidFill>
          </a:endParaRPr>
        </a:p>
      </dgm:t>
    </dgm:pt>
    <dgm:pt modelId="{2DA08D78-800F-4850-ACD6-42DE1EBD8BDB}" type="par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26901FA6-2BE5-43D5-9995-A9C238B09FD3}" type="sib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solidFill>
            <a:srgbClr val="C00000"/>
          </a:solidFill>
        </a:ln>
      </dgm:spPr>
    </dgm:pt>
  </dgm:ptLst>
  <dgm:cxnLst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8531A225-A170-4E51-A044-F91C1ADD3A97}" srcId="{FF6904C9-CAD0-4957-894D-D2B24026C90C}" destId="{781609DB-CB7A-4747-91B5-D98663A55A06}" srcOrd="0" destOrd="0" parTransId="{12B2E120-4648-4508-9707-E96903D8E012}" sibTransId="{B6056E2D-F8E0-4F8F-B413-3DCEC1692529}"/>
    <dgm:cxn modelId="{F71A7838-8AC1-410B-B17A-02A4D7A46CBC}" type="presOf" srcId="{A2861EF2-7CA4-49F3-8C2C-3CC6EF63E40C}" destId="{D77E3942-C69B-45B3-8254-95676DB72B23}" srcOrd="0" destOrd="8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CF4256DC-55C3-4D87-B781-9699940CE549}" destId="{A2861EF2-7CA4-49F3-8C2C-3CC6EF63E40C}" srcOrd="0" destOrd="0" parTransId="{D05CD88D-7846-4EC1-A58D-580F1ADA51DB}" sibTransId="{4B41F07E-4427-4A0E-A47A-881D24591967}"/>
    <dgm:cxn modelId="{87A7A417-1838-414E-AC7F-1697310D13B6}" type="presOf" srcId="{BBDB6274-AC5C-4CE3-8AE2-F456847D7FB6}" destId="{5E388852-4ACF-4DE8-AE0B-7F091A593501}" srcOrd="0" destOrd="0" presId="urn:microsoft.com/office/officeart/2009/3/layout/SnapshotPictureList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92548DB8-2ECA-4146-A466-EA1D15C9DC90}" type="presOf" srcId="{66DE7BAB-CFE8-4523-A58E-84C04E472097}" destId="{D77E3942-C69B-45B3-8254-95676DB72B23}" srcOrd="0" destOrd="1" presId="urn:microsoft.com/office/officeart/2009/3/layout/SnapshotPictureList"/>
    <dgm:cxn modelId="{E76C3F35-3832-491C-B60D-A18256B5BF84}" srcId="{FF6904C9-CAD0-4957-894D-D2B24026C90C}" destId="{CA3159CC-1A3F-472E-A1A9-568BA1C4A571}" srcOrd="1" destOrd="0" parTransId="{2DA08D78-800F-4850-ACD6-42DE1EBD8BDB}" sibTransId="{26901FA6-2BE5-43D5-9995-A9C238B09FD3}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2BA67F2E-0F32-4E5D-BB6F-466004C5E152}" type="presOf" srcId="{CA3159CC-1A3F-472E-A1A9-568BA1C4A571}" destId="{D77E3942-C69B-45B3-8254-95676DB72B23}" srcOrd="0" destOrd="6" presId="urn:microsoft.com/office/officeart/2009/3/layout/SnapshotPictureList"/>
    <dgm:cxn modelId="{C75EDE8B-30E1-4056-83FD-59CB81AC73CC}" type="presOf" srcId="{FF6904C9-CAD0-4957-894D-D2B24026C90C}" destId="{D77E3942-C69B-45B3-8254-95676DB72B23}" srcOrd="0" destOrd="4" presId="urn:microsoft.com/office/officeart/2009/3/layout/SnapshotPictureList"/>
    <dgm:cxn modelId="{FCC4D12E-E0E3-4FE9-890B-9D7B1C16E2FF}" type="presOf" srcId="{230DD0DE-BB27-48C8-A8B1-997E54AD2246}" destId="{D77E3942-C69B-45B3-8254-95676DB72B23}" srcOrd="0" destOrd="2" presId="urn:microsoft.com/office/officeart/2009/3/layout/SnapshotPictureList"/>
    <dgm:cxn modelId="{79B2824A-C238-4C07-A8AE-B2B6E3EDF5D9}" type="presOf" srcId="{CF4256DC-55C3-4D87-B781-9699940CE549}" destId="{D77E3942-C69B-45B3-8254-95676DB72B23}" srcOrd="0" destOrd="7" presId="urn:microsoft.com/office/officeart/2009/3/layout/SnapshotPictureList"/>
    <dgm:cxn modelId="{0B4D3F17-BAA3-4D42-84E7-978CE407980D}" type="presOf" srcId="{923F8A1F-3CD5-45C1-95F4-248B363B4CF6}" destId="{0475AB92-02BA-446A-ACB7-60BFE13CF24F}" srcOrd="0" destOrd="0" presId="urn:microsoft.com/office/officeart/2009/3/layout/SnapshotPictureList"/>
    <dgm:cxn modelId="{4703289B-6D3C-44C1-B12B-84044EBB6034}" type="presOf" srcId="{781609DB-CB7A-4747-91B5-D98663A55A06}" destId="{D77E3942-C69B-45B3-8254-95676DB72B23}" srcOrd="0" destOrd="5" presId="urn:microsoft.com/office/officeart/2009/3/layout/SnapshotPictureList"/>
    <dgm:cxn modelId="{B58DCAFA-A113-428E-9D83-3BD928FC5307}" type="presOf" srcId="{F4B1A0C7-E9C8-4641-9B72-A01C350D8818}" destId="{D77E3942-C69B-45B3-8254-95676DB72B23}" srcOrd="0" destOrd="3" presId="urn:microsoft.com/office/officeart/2009/3/layout/SnapshotPictureList"/>
    <dgm:cxn modelId="{2F385361-68C0-48EE-A1B5-1173E5CE9918}" srcId="{BBDB6274-AC5C-4CE3-8AE2-F456847D7FB6}" destId="{CF4256DC-55C3-4D87-B781-9699940CE549}" srcOrd="3" destOrd="0" parTransId="{E6AA9DB6-1D0B-4C28-ABE0-677E9657C21D}" sibTransId="{4C68A2DC-FD0E-4B9F-A297-1F214E4CBEA2}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2C8394FB-9799-4BB5-B473-D516D60E16EA}" type="presOf" srcId="{F5416713-9386-4DFE-92CD-444D3FE9CB84}" destId="{D77E3942-C69B-45B3-8254-95676DB72B23}" srcOrd="0" destOrd="0" presId="urn:microsoft.com/office/officeart/2009/3/layout/SnapshotPictureList"/>
    <dgm:cxn modelId="{21C3FFA8-F112-4CD5-89C9-59F1C6017C53}" type="presParOf" srcId="{0475AB92-02BA-446A-ACB7-60BFE13CF24F}" destId="{055A85B0-608A-4CA7-B0BD-12BC550B374A}" srcOrd="0" destOrd="0" presId="urn:microsoft.com/office/officeart/2009/3/layout/SnapshotPictureList"/>
    <dgm:cxn modelId="{AF97B6D3-58A6-472E-8F47-331050F29F38}" type="presParOf" srcId="{055A85B0-608A-4CA7-B0BD-12BC550B374A}" destId="{67F66FFD-91DA-4B16-ADE9-769061E0EED1}" srcOrd="0" destOrd="0" presId="urn:microsoft.com/office/officeart/2009/3/layout/SnapshotPictureList"/>
    <dgm:cxn modelId="{C8950E09-7A38-488A-8D9F-4B53155EB285}" type="presParOf" srcId="{055A85B0-608A-4CA7-B0BD-12BC550B374A}" destId="{5E388852-4ACF-4DE8-AE0B-7F091A593501}" srcOrd="1" destOrd="0" presId="urn:microsoft.com/office/officeart/2009/3/layout/SnapshotPictureList"/>
    <dgm:cxn modelId="{C37EBEA9-F7A9-4303-96B4-E604A3F726F7}" type="presParOf" srcId="{055A85B0-608A-4CA7-B0BD-12BC550B374A}" destId="{D77E3942-C69B-45B3-8254-95676DB72B23}" srcOrd="2" destOrd="0" presId="urn:microsoft.com/office/officeart/2009/3/layout/SnapshotPictureList"/>
    <dgm:cxn modelId="{4B729688-E553-4351-9A15-6194BD497965}" type="presParOf" srcId="{055A85B0-608A-4CA7-B0BD-12BC550B374A}" destId="{F6E0F1F6-46D8-417B-BF8A-DD41F9D6E9C1}" srcOrd="3" destOrd="0" presId="urn:microsoft.com/office/officeart/2009/3/layout/SnapshotPictureList"/>
    <dgm:cxn modelId="{7D27436C-2F11-4D7B-AF1C-C13AAB80E089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ko-KR" altLang="en-US" b="1" dirty="0"/>
            <a:t>회원관리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b="1" dirty="0"/>
            <a:t>파라미터</a:t>
          </a:r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예외 발생 시 에러페이지 </a:t>
          </a:r>
          <a:r>
            <a:rPr lang="en-US" altLang="ko-KR" dirty="0">
              <a:solidFill>
                <a:schemeClr val="accent1"/>
              </a:solidFill>
            </a:rPr>
            <a:t>redirect</a:t>
          </a:r>
          <a:endParaRPr lang="ko-KR" altLang="en-US" dirty="0">
            <a:solidFill>
              <a:schemeClr val="accent1"/>
            </a:solidFill>
          </a:endParaRP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CF4256DC-55C3-4D87-B781-9699940CE549}">
      <dgm:prSet phldrT="[텍스트]"/>
      <dgm:spPr/>
      <dgm:t>
        <a:bodyPr/>
        <a:lstStyle/>
        <a:p>
          <a:pPr latinLnBrk="1"/>
          <a:r>
            <a:rPr lang="ko-KR" altLang="en-US" b="1" dirty="0"/>
            <a:t>예외</a:t>
          </a:r>
        </a:p>
      </dgm:t>
    </dgm:pt>
    <dgm:pt modelId="{E6AA9DB6-1D0B-4C28-ABE0-677E9657C21D}" type="par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4C68A2DC-FD0E-4B9F-A297-1F214E4CBEA2}" type="sib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회원 삭제 및 등급 변경기능</a:t>
          </a:r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accent1"/>
              </a:solidFill>
            </a:rPr>
            <a:t>Email, grade</a:t>
          </a:r>
          <a:endParaRPr lang="ko-KR" altLang="en-US" dirty="0">
            <a:solidFill>
              <a:schemeClr val="accent1"/>
            </a:solidFill>
          </a:endParaRP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1609DB-CB7A-4747-91B5-D98663A55A06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삭제의 경우 </a:t>
          </a:r>
          <a:r>
            <a:rPr lang="en-US" altLang="ko-KR" dirty="0">
              <a:solidFill>
                <a:schemeClr val="accent1"/>
              </a:solidFill>
            </a:rPr>
            <a:t>Email</a:t>
          </a:r>
          <a:r>
            <a:rPr lang="ko-KR" altLang="en-US" dirty="0">
              <a:solidFill>
                <a:schemeClr val="accent1"/>
              </a:solidFill>
            </a:rPr>
            <a:t>을 파라미터로 넘겨 데이터 베이스에서 확인 후 삭제</a:t>
          </a:r>
        </a:p>
      </dgm:t>
    </dgm:pt>
    <dgm:pt modelId="{12B2E120-4648-4508-9707-E96903D8E012}" type="par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B6056E2D-F8E0-4F8F-B413-3DCEC1692529}" type="sib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CA3159CC-1A3F-472E-A1A9-568BA1C4A571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등급 변경의 경우 </a:t>
          </a:r>
          <a:r>
            <a:rPr lang="en-US" altLang="ko-KR" dirty="0">
              <a:solidFill>
                <a:schemeClr val="accent1"/>
              </a:solidFill>
            </a:rPr>
            <a:t>Email, grade</a:t>
          </a:r>
          <a:r>
            <a:rPr lang="ko-KR" altLang="en-US" dirty="0">
              <a:solidFill>
                <a:schemeClr val="accent1"/>
              </a:solidFill>
            </a:rPr>
            <a:t>를 </a:t>
          </a:r>
          <a:r>
            <a:rPr lang="en-US" altLang="ko-KR" dirty="0">
              <a:solidFill>
                <a:schemeClr val="accent1"/>
              </a:solidFill>
            </a:rPr>
            <a:t>MAP</a:t>
          </a:r>
          <a:r>
            <a:rPr lang="ko-KR" altLang="en-US" dirty="0">
              <a:solidFill>
                <a:schemeClr val="accent1"/>
              </a:solidFill>
            </a:rPr>
            <a:t>으로 넘겨 데이터 베이스에서 확인 후 업데이트</a:t>
          </a:r>
        </a:p>
      </dgm:t>
    </dgm:pt>
    <dgm:pt modelId="{2DA08D78-800F-4850-ACD6-42DE1EBD8BDB}" type="par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26901FA6-2BE5-43D5-9995-A9C238B09FD3}" type="sib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 custScaleX="10213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solidFill>
            <a:srgbClr val="C00000"/>
          </a:solidFill>
        </a:ln>
      </dgm:spPr>
    </dgm:pt>
  </dgm:ptLst>
  <dgm:cxnLst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8531A225-A170-4E51-A044-F91C1ADD3A97}" srcId="{FF6904C9-CAD0-4957-894D-D2B24026C90C}" destId="{781609DB-CB7A-4747-91B5-D98663A55A06}" srcOrd="0" destOrd="0" parTransId="{12B2E120-4648-4508-9707-E96903D8E012}" sibTransId="{B6056E2D-F8E0-4F8F-B413-3DCEC1692529}"/>
    <dgm:cxn modelId="{F71A7838-8AC1-410B-B17A-02A4D7A46CBC}" type="presOf" srcId="{A2861EF2-7CA4-49F3-8C2C-3CC6EF63E40C}" destId="{D77E3942-C69B-45B3-8254-95676DB72B23}" srcOrd="0" destOrd="8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CF4256DC-55C3-4D87-B781-9699940CE549}" destId="{A2861EF2-7CA4-49F3-8C2C-3CC6EF63E40C}" srcOrd="0" destOrd="0" parTransId="{D05CD88D-7846-4EC1-A58D-580F1ADA51DB}" sibTransId="{4B41F07E-4427-4A0E-A47A-881D24591967}"/>
    <dgm:cxn modelId="{87A7A417-1838-414E-AC7F-1697310D13B6}" type="presOf" srcId="{BBDB6274-AC5C-4CE3-8AE2-F456847D7FB6}" destId="{5E388852-4ACF-4DE8-AE0B-7F091A593501}" srcOrd="0" destOrd="0" presId="urn:microsoft.com/office/officeart/2009/3/layout/SnapshotPictureList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92548DB8-2ECA-4146-A466-EA1D15C9DC90}" type="presOf" srcId="{66DE7BAB-CFE8-4523-A58E-84C04E472097}" destId="{D77E3942-C69B-45B3-8254-95676DB72B23}" srcOrd="0" destOrd="1" presId="urn:microsoft.com/office/officeart/2009/3/layout/SnapshotPictureList"/>
    <dgm:cxn modelId="{E76C3F35-3832-491C-B60D-A18256B5BF84}" srcId="{FF6904C9-CAD0-4957-894D-D2B24026C90C}" destId="{CA3159CC-1A3F-472E-A1A9-568BA1C4A571}" srcOrd="1" destOrd="0" parTransId="{2DA08D78-800F-4850-ACD6-42DE1EBD8BDB}" sibTransId="{26901FA6-2BE5-43D5-9995-A9C238B09FD3}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2BA67F2E-0F32-4E5D-BB6F-466004C5E152}" type="presOf" srcId="{CA3159CC-1A3F-472E-A1A9-568BA1C4A571}" destId="{D77E3942-C69B-45B3-8254-95676DB72B23}" srcOrd="0" destOrd="6" presId="urn:microsoft.com/office/officeart/2009/3/layout/SnapshotPictureList"/>
    <dgm:cxn modelId="{C75EDE8B-30E1-4056-83FD-59CB81AC73CC}" type="presOf" srcId="{FF6904C9-CAD0-4957-894D-D2B24026C90C}" destId="{D77E3942-C69B-45B3-8254-95676DB72B23}" srcOrd="0" destOrd="4" presId="urn:microsoft.com/office/officeart/2009/3/layout/SnapshotPictureList"/>
    <dgm:cxn modelId="{FCC4D12E-E0E3-4FE9-890B-9D7B1C16E2FF}" type="presOf" srcId="{230DD0DE-BB27-48C8-A8B1-997E54AD2246}" destId="{D77E3942-C69B-45B3-8254-95676DB72B23}" srcOrd="0" destOrd="2" presId="urn:microsoft.com/office/officeart/2009/3/layout/SnapshotPictureList"/>
    <dgm:cxn modelId="{79B2824A-C238-4C07-A8AE-B2B6E3EDF5D9}" type="presOf" srcId="{CF4256DC-55C3-4D87-B781-9699940CE549}" destId="{D77E3942-C69B-45B3-8254-95676DB72B23}" srcOrd="0" destOrd="7" presId="urn:microsoft.com/office/officeart/2009/3/layout/SnapshotPictureList"/>
    <dgm:cxn modelId="{0B4D3F17-BAA3-4D42-84E7-978CE407980D}" type="presOf" srcId="{923F8A1F-3CD5-45C1-95F4-248B363B4CF6}" destId="{0475AB92-02BA-446A-ACB7-60BFE13CF24F}" srcOrd="0" destOrd="0" presId="urn:microsoft.com/office/officeart/2009/3/layout/SnapshotPictureList"/>
    <dgm:cxn modelId="{4703289B-6D3C-44C1-B12B-84044EBB6034}" type="presOf" srcId="{781609DB-CB7A-4747-91B5-D98663A55A06}" destId="{D77E3942-C69B-45B3-8254-95676DB72B23}" srcOrd="0" destOrd="5" presId="urn:microsoft.com/office/officeart/2009/3/layout/SnapshotPictureList"/>
    <dgm:cxn modelId="{B58DCAFA-A113-428E-9D83-3BD928FC5307}" type="presOf" srcId="{F4B1A0C7-E9C8-4641-9B72-A01C350D8818}" destId="{D77E3942-C69B-45B3-8254-95676DB72B23}" srcOrd="0" destOrd="3" presId="urn:microsoft.com/office/officeart/2009/3/layout/SnapshotPictureList"/>
    <dgm:cxn modelId="{2F385361-68C0-48EE-A1B5-1173E5CE9918}" srcId="{BBDB6274-AC5C-4CE3-8AE2-F456847D7FB6}" destId="{CF4256DC-55C3-4D87-B781-9699940CE549}" srcOrd="3" destOrd="0" parTransId="{E6AA9DB6-1D0B-4C28-ABE0-677E9657C21D}" sibTransId="{4C68A2DC-FD0E-4B9F-A297-1F214E4CBEA2}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2C8394FB-9799-4BB5-B473-D516D60E16EA}" type="presOf" srcId="{F5416713-9386-4DFE-92CD-444D3FE9CB84}" destId="{D77E3942-C69B-45B3-8254-95676DB72B23}" srcOrd="0" destOrd="0" presId="urn:microsoft.com/office/officeart/2009/3/layout/SnapshotPictureList"/>
    <dgm:cxn modelId="{21C3FFA8-F112-4CD5-89C9-59F1C6017C53}" type="presParOf" srcId="{0475AB92-02BA-446A-ACB7-60BFE13CF24F}" destId="{055A85B0-608A-4CA7-B0BD-12BC550B374A}" srcOrd="0" destOrd="0" presId="urn:microsoft.com/office/officeart/2009/3/layout/SnapshotPictureList"/>
    <dgm:cxn modelId="{AF97B6D3-58A6-472E-8F47-331050F29F38}" type="presParOf" srcId="{055A85B0-608A-4CA7-B0BD-12BC550B374A}" destId="{67F66FFD-91DA-4B16-ADE9-769061E0EED1}" srcOrd="0" destOrd="0" presId="urn:microsoft.com/office/officeart/2009/3/layout/SnapshotPictureList"/>
    <dgm:cxn modelId="{C8950E09-7A38-488A-8D9F-4B53155EB285}" type="presParOf" srcId="{055A85B0-608A-4CA7-B0BD-12BC550B374A}" destId="{5E388852-4ACF-4DE8-AE0B-7F091A593501}" srcOrd="1" destOrd="0" presId="urn:microsoft.com/office/officeart/2009/3/layout/SnapshotPictureList"/>
    <dgm:cxn modelId="{C37EBEA9-F7A9-4303-96B4-E604A3F726F7}" type="presParOf" srcId="{055A85B0-608A-4CA7-B0BD-12BC550B374A}" destId="{D77E3942-C69B-45B3-8254-95676DB72B23}" srcOrd="2" destOrd="0" presId="urn:microsoft.com/office/officeart/2009/3/layout/SnapshotPictureList"/>
    <dgm:cxn modelId="{4B729688-E553-4351-9A15-6194BD497965}" type="presParOf" srcId="{055A85B0-608A-4CA7-B0BD-12BC550B374A}" destId="{F6E0F1F6-46D8-417B-BF8A-DD41F9D6E9C1}" srcOrd="3" destOrd="0" presId="urn:microsoft.com/office/officeart/2009/3/layout/SnapshotPictureList"/>
    <dgm:cxn modelId="{7D27436C-2F11-4D7B-AF1C-C13AAB80E089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ko-KR" altLang="en-US" b="1" dirty="0"/>
            <a:t>공지사항 게시판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b="1" dirty="0"/>
            <a:t>파라미터</a:t>
          </a:r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accent1"/>
            </a:solidFill>
          </a:endParaRP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CF4256DC-55C3-4D87-B781-9699940CE549}">
      <dgm:prSet phldrT="[텍스트]"/>
      <dgm:spPr/>
      <dgm:t>
        <a:bodyPr/>
        <a:lstStyle/>
        <a:p>
          <a:pPr latinLnBrk="1"/>
          <a:r>
            <a:rPr lang="ko-KR" altLang="en-US" b="1" dirty="0"/>
            <a:t>예외</a:t>
          </a:r>
        </a:p>
      </dgm:t>
    </dgm:pt>
    <dgm:pt modelId="{E6AA9DB6-1D0B-4C28-ABE0-677E9657C21D}" type="par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4C68A2DC-FD0E-4B9F-A297-1F214E4CBEA2}" type="sib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공지사항 페이지 처리</a:t>
          </a:r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/>
      <dgm:spPr/>
      <dgm:t>
        <a:bodyPr/>
        <a:lstStyle/>
        <a:p>
          <a:pPr latinLnBrk="1"/>
          <a:r>
            <a:rPr lang="en-US" altLang="ko-KR" dirty="0" err="1">
              <a:solidFill>
                <a:schemeClr val="accent1"/>
              </a:solidFill>
            </a:rPr>
            <a:t>Num,page,viewpage</a:t>
          </a:r>
          <a:endParaRPr lang="ko-KR" altLang="en-US" dirty="0">
            <a:solidFill>
              <a:schemeClr val="accent1"/>
            </a:solidFill>
          </a:endParaRP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1609DB-CB7A-4747-91B5-D98663A55A06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dirty="0" err="1">
              <a:solidFill>
                <a:schemeClr val="accent1"/>
              </a:solidFill>
            </a:rPr>
            <a:t>Viewpage</a:t>
          </a:r>
          <a:r>
            <a:rPr lang="ko-KR" altLang="en-US" dirty="0">
              <a:solidFill>
                <a:schemeClr val="accent1"/>
              </a:solidFill>
            </a:rPr>
            <a:t>를 파라미터로 데이터 베이스에서 </a:t>
          </a:r>
          <a:r>
            <a:rPr lang="en-US" altLang="ko-KR" dirty="0">
              <a:solidFill>
                <a:schemeClr val="accent1"/>
              </a:solidFill>
            </a:rPr>
            <a:t>info</a:t>
          </a:r>
          <a:r>
            <a:rPr lang="ko-KR" altLang="en-US" dirty="0">
              <a:solidFill>
                <a:schemeClr val="accent1"/>
              </a:solidFill>
            </a:rPr>
            <a:t>목록을 </a:t>
          </a:r>
          <a:r>
            <a:rPr lang="en-US" altLang="ko-KR" dirty="0">
              <a:solidFill>
                <a:schemeClr val="accent1"/>
              </a:solidFill>
            </a:rPr>
            <a:t>List</a:t>
          </a:r>
          <a:r>
            <a:rPr lang="ko-KR" altLang="en-US" dirty="0">
              <a:solidFill>
                <a:schemeClr val="accent1"/>
              </a:solidFill>
            </a:rPr>
            <a:t>로 받아 옴</a:t>
          </a:r>
        </a:p>
      </dgm:t>
    </dgm:pt>
    <dgm:pt modelId="{12B2E120-4648-4508-9707-E96903D8E012}" type="par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B6056E2D-F8E0-4F8F-B413-3DCEC1692529}" type="sib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CA3159CC-1A3F-472E-A1A9-568BA1C4A571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dirty="0">
              <a:solidFill>
                <a:schemeClr val="accent1"/>
              </a:solidFill>
            </a:rPr>
            <a:t>Page</a:t>
          </a:r>
          <a:r>
            <a:rPr lang="ko-KR" altLang="en-US" dirty="0">
              <a:solidFill>
                <a:schemeClr val="accent1"/>
              </a:solidFill>
            </a:rPr>
            <a:t>를 파라미터로 데이터 베이스에서 </a:t>
          </a:r>
          <a:r>
            <a:rPr lang="en-US" altLang="ko-KR" dirty="0">
              <a:solidFill>
                <a:schemeClr val="accent1"/>
              </a:solidFill>
            </a:rPr>
            <a:t>count </a:t>
          </a:r>
          <a:r>
            <a:rPr lang="ko-KR" altLang="en-US" dirty="0">
              <a:solidFill>
                <a:schemeClr val="accent1"/>
              </a:solidFill>
            </a:rPr>
            <a:t>받아 페이지 처리</a:t>
          </a:r>
        </a:p>
      </dgm:t>
    </dgm:pt>
    <dgm:pt modelId="{2DA08D78-800F-4850-ACD6-42DE1EBD8BDB}" type="par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26901FA6-2BE5-43D5-9995-A9C238B09FD3}" type="sib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solidFill>
            <a:srgbClr val="C00000"/>
          </a:solidFill>
        </a:ln>
      </dgm:spPr>
    </dgm:pt>
  </dgm:ptLst>
  <dgm:cxnLst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8531A225-A170-4E51-A044-F91C1ADD3A97}" srcId="{FF6904C9-CAD0-4957-894D-D2B24026C90C}" destId="{781609DB-CB7A-4747-91B5-D98663A55A06}" srcOrd="0" destOrd="0" parTransId="{12B2E120-4648-4508-9707-E96903D8E012}" sibTransId="{B6056E2D-F8E0-4F8F-B413-3DCEC1692529}"/>
    <dgm:cxn modelId="{F71A7838-8AC1-410B-B17A-02A4D7A46CBC}" type="presOf" srcId="{A2861EF2-7CA4-49F3-8C2C-3CC6EF63E40C}" destId="{D77E3942-C69B-45B3-8254-95676DB72B23}" srcOrd="0" destOrd="8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CF4256DC-55C3-4D87-B781-9699940CE549}" destId="{A2861EF2-7CA4-49F3-8C2C-3CC6EF63E40C}" srcOrd="0" destOrd="0" parTransId="{D05CD88D-7846-4EC1-A58D-580F1ADA51DB}" sibTransId="{4B41F07E-4427-4A0E-A47A-881D24591967}"/>
    <dgm:cxn modelId="{87A7A417-1838-414E-AC7F-1697310D13B6}" type="presOf" srcId="{BBDB6274-AC5C-4CE3-8AE2-F456847D7FB6}" destId="{5E388852-4ACF-4DE8-AE0B-7F091A593501}" srcOrd="0" destOrd="0" presId="urn:microsoft.com/office/officeart/2009/3/layout/SnapshotPictureList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92548DB8-2ECA-4146-A466-EA1D15C9DC90}" type="presOf" srcId="{66DE7BAB-CFE8-4523-A58E-84C04E472097}" destId="{D77E3942-C69B-45B3-8254-95676DB72B23}" srcOrd="0" destOrd="1" presId="urn:microsoft.com/office/officeart/2009/3/layout/SnapshotPictureList"/>
    <dgm:cxn modelId="{E76C3F35-3832-491C-B60D-A18256B5BF84}" srcId="{FF6904C9-CAD0-4957-894D-D2B24026C90C}" destId="{CA3159CC-1A3F-472E-A1A9-568BA1C4A571}" srcOrd="1" destOrd="0" parTransId="{2DA08D78-800F-4850-ACD6-42DE1EBD8BDB}" sibTransId="{26901FA6-2BE5-43D5-9995-A9C238B09FD3}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2BA67F2E-0F32-4E5D-BB6F-466004C5E152}" type="presOf" srcId="{CA3159CC-1A3F-472E-A1A9-568BA1C4A571}" destId="{D77E3942-C69B-45B3-8254-95676DB72B23}" srcOrd="0" destOrd="6" presId="urn:microsoft.com/office/officeart/2009/3/layout/SnapshotPictureList"/>
    <dgm:cxn modelId="{C75EDE8B-30E1-4056-83FD-59CB81AC73CC}" type="presOf" srcId="{FF6904C9-CAD0-4957-894D-D2B24026C90C}" destId="{D77E3942-C69B-45B3-8254-95676DB72B23}" srcOrd="0" destOrd="4" presId="urn:microsoft.com/office/officeart/2009/3/layout/SnapshotPictureList"/>
    <dgm:cxn modelId="{FCC4D12E-E0E3-4FE9-890B-9D7B1C16E2FF}" type="presOf" srcId="{230DD0DE-BB27-48C8-A8B1-997E54AD2246}" destId="{D77E3942-C69B-45B3-8254-95676DB72B23}" srcOrd="0" destOrd="2" presId="urn:microsoft.com/office/officeart/2009/3/layout/SnapshotPictureList"/>
    <dgm:cxn modelId="{79B2824A-C238-4C07-A8AE-B2B6E3EDF5D9}" type="presOf" srcId="{CF4256DC-55C3-4D87-B781-9699940CE549}" destId="{D77E3942-C69B-45B3-8254-95676DB72B23}" srcOrd="0" destOrd="7" presId="urn:microsoft.com/office/officeart/2009/3/layout/SnapshotPictureList"/>
    <dgm:cxn modelId="{0B4D3F17-BAA3-4D42-84E7-978CE407980D}" type="presOf" srcId="{923F8A1F-3CD5-45C1-95F4-248B363B4CF6}" destId="{0475AB92-02BA-446A-ACB7-60BFE13CF24F}" srcOrd="0" destOrd="0" presId="urn:microsoft.com/office/officeart/2009/3/layout/SnapshotPictureList"/>
    <dgm:cxn modelId="{4703289B-6D3C-44C1-B12B-84044EBB6034}" type="presOf" srcId="{781609DB-CB7A-4747-91B5-D98663A55A06}" destId="{D77E3942-C69B-45B3-8254-95676DB72B23}" srcOrd="0" destOrd="5" presId="urn:microsoft.com/office/officeart/2009/3/layout/SnapshotPictureList"/>
    <dgm:cxn modelId="{B58DCAFA-A113-428E-9D83-3BD928FC5307}" type="presOf" srcId="{F4B1A0C7-E9C8-4641-9B72-A01C350D8818}" destId="{D77E3942-C69B-45B3-8254-95676DB72B23}" srcOrd="0" destOrd="3" presId="urn:microsoft.com/office/officeart/2009/3/layout/SnapshotPictureList"/>
    <dgm:cxn modelId="{2F385361-68C0-48EE-A1B5-1173E5CE9918}" srcId="{BBDB6274-AC5C-4CE3-8AE2-F456847D7FB6}" destId="{CF4256DC-55C3-4D87-B781-9699940CE549}" srcOrd="3" destOrd="0" parTransId="{E6AA9DB6-1D0B-4C28-ABE0-677E9657C21D}" sibTransId="{4C68A2DC-FD0E-4B9F-A297-1F214E4CBEA2}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2C8394FB-9799-4BB5-B473-D516D60E16EA}" type="presOf" srcId="{F5416713-9386-4DFE-92CD-444D3FE9CB84}" destId="{D77E3942-C69B-45B3-8254-95676DB72B23}" srcOrd="0" destOrd="0" presId="urn:microsoft.com/office/officeart/2009/3/layout/SnapshotPictureList"/>
    <dgm:cxn modelId="{21C3FFA8-F112-4CD5-89C9-59F1C6017C53}" type="presParOf" srcId="{0475AB92-02BA-446A-ACB7-60BFE13CF24F}" destId="{055A85B0-608A-4CA7-B0BD-12BC550B374A}" srcOrd="0" destOrd="0" presId="urn:microsoft.com/office/officeart/2009/3/layout/SnapshotPictureList"/>
    <dgm:cxn modelId="{AF97B6D3-58A6-472E-8F47-331050F29F38}" type="presParOf" srcId="{055A85B0-608A-4CA7-B0BD-12BC550B374A}" destId="{67F66FFD-91DA-4B16-ADE9-769061E0EED1}" srcOrd="0" destOrd="0" presId="urn:microsoft.com/office/officeart/2009/3/layout/SnapshotPictureList"/>
    <dgm:cxn modelId="{C8950E09-7A38-488A-8D9F-4B53155EB285}" type="presParOf" srcId="{055A85B0-608A-4CA7-B0BD-12BC550B374A}" destId="{5E388852-4ACF-4DE8-AE0B-7F091A593501}" srcOrd="1" destOrd="0" presId="urn:microsoft.com/office/officeart/2009/3/layout/SnapshotPictureList"/>
    <dgm:cxn modelId="{C37EBEA9-F7A9-4303-96B4-E604A3F726F7}" type="presParOf" srcId="{055A85B0-608A-4CA7-B0BD-12BC550B374A}" destId="{D77E3942-C69B-45B3-8254-95676DB72B23}" srcOrd="2" destOrd="0" presId="urn:microsoft.com/office/officeart/2009/3/layout/SnapshotPictureList"/>
    <dgm:cxn modelId="{4B729688-E553-4351-9A15-6194BD497965}" type="presParOf" srcId="{055A85B0-608A-4CA7-B0BD-12BC550B374A}" destId="{F6E0F1F6-46D8-417B-BF8A-DD41F9D6E9C1}" srcOrd="3" destOrd="0" presId="urn:microsoft.com/office/officeart/2009/3/layout/SnapshotPictureList"/>
    <dgm:cxn modelId="{7D27436C-2F11-4D7B-AF1C-C13AAB80E089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ko-KR" altLang="en-US" b="1" dirty="0"/>
            <a:t>공지사항 게시판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b="1" dirty="0"/>
            <a:t>파라미터</a:t>
          </a:r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에러 발생 시 에러페이지 이동</a:t>
          </a: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CF4256DC-55C3-4D87-B781-9699940CE549}">
      <dgm:prSet phldrT="[텍스트]"/>
      <dgm:spPr/>
      <dgm:t>
        <a:bodyPr/>
        <a:lstStyle/>
        <a:p>
          <a:pPr latinLnBrk="1"/>
          <a:r>
            <a:rPr lang="ko-KR" altLang="en-US" b="1" dirty="0"/>
            <a:t>예외</a:t>
          </a:r>
        </a:p>
      </dgm:t>
    </dgm:pt>
    <dgm:pt modelId="{E6AA9DB6-1D0B-4C28-ABE0-677E9657C21D}" type="par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4C68A2DC-FD0E-4B9F-A297-1F214E4CBEA2}" type="sib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공지사항 작성</a:t>
          </a:r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/>
      <dgm:spPr/>
      <dgm:t>
        <a:bodyPr/>
        <a:lstStyle/>
        <a:p>
          <a:pPr latinLnBrk="1"/>
          <a:r>
            <a:rPr lang="en-US" altLang="ko-KR" dirty="0" err="1">
              <a:solidFill>
                <a:schemeClr val="accent1"/>
              </a:solidFill>
            </a:rPr>
            <a:t>InfoVo,InfoFileVo</a:t>
          </a:r>
          <a:endParaRPr lang="ko-KR" altLang="en-US" dirty="0">
            <a:solidFill>
              <a:schemeClr val="accent1"/>
            </a:solidFill>
          </a:endParaRP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1609DB-CB7A-4747-91B5-D98663A55A06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공지사항에 필요한 정보 작성하여 파라미터 </a:t>
          </a:r>
          <a:r>
            <a:rPr lang="en-US" altLang="ko-KR" dirty="0" err="1">
              <a:solidFill>
                <a:schemeClr val="accent1"/>
              </a:solidFill>
            </a:rPr>
            <a:t>vo</a:t>
          </a:r>
          <a:r>
            <a:rPr lang="ko-KR" altLang="en-US" dirty="0">
              <a:solidFill>
                <a:schemeClr val="accent1"/>
              </a:solidFill>
            </a:rPr>
            <a:t>로 넘겨 데이터베이스에 저장</a:t>
          </a:r>
        </a:p>
      </dgm:t>
    </dgm:pt>
    <dgm:pt modelId="{12B2E120-4648-4508-9707-E96903D8E012}" type="par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B6056E2D-F8E0-4F8F-B413-3DCEC1692529}" type="sib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76C96B74-E38D-4EEB-B832-AA16DD182F62}">
      <dgm:prSet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첨부 파일 있을 시 </a:t>
          </a:r>
          <a:r>
            <a:rPr lang="en-US" altLang="ko-KR" dirty="0" err="1">
              <a:solidFill>
                <a:schemeClr val="accent1"/>
              </a:solidFill>
            </a:rPr>
            <a:t>FileVo</a:t>
          </a:r>
          <a:r>
            <a:rPr lang="ko-KR" altLang="en-US" dirty="0">
              <a:solidFill>
                <a:schemeClr val="accent1"/>
              </a:solidFill>
            </a:rPr>
            <a:t>로 넘겨 데이터 베이스에 저장</a:t>
          </a:r>
        </a:p>
      </dgm:t>
    </dgm:pt>
    <dgm:pt modelId="{DB830BA3-691F-47E6-8DF3-7CC3224F1436}" type="parTrans" cxnId="{4E2D2A0F-2B6C-4362-8C1F-DD830BB03AE3}">
      <dgm:prSet/>
      <dgm:spPr/>
      <dgm:t>
        <a:bodyPr/>
        <a:lstStyle/>
        <a:p>
          <a:pPr latinLnBrk="1"/>
          <a:endParaRPr lang="ko-KR" altLang="en-US"/>
        </a:p>
      </dgm:t>
    </dgm:pt>
    <dgm:pt modelId="{B2D92AEB-D341-42E0-B3F5-B3622BC3E7D0}" type="sibTrans" cxnId="{4E2D2A0F-2B6C-4362-8C1F-DD830BB03AE3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solidFill>
            <a:srgbClr val="C00000"/>
          </a:solidFill>
        </a:ln>
      </dgm:spPr>
    </dgm:pt>
  </dgm:ptLst>
  <dgm:cxnLst>
    <dgm:cxn modelId="{4E2D2A0F-2B6C-4362-8C1F-DD830BB03AE3}" srcId="{FF6904C9-CAD0-4957-894D-D2B24026C90C}" destId="{76C96B74-E38D-4EEB-B832-AA16DD182F62}" srcOrd="1" destOrd="0" parTransId="{DB830BA3-691F-47E6-8DF3-7CC3224F1436}" sibTransId="{B2D92AEB-D341-42E0-B3F5-B3622BC3E7D0}"/>
    <dgm:cxn modelId="{FC1A7E94-5F7A-4795-8A61-86360ADAA241}" type="presOf" srcId="{76C96B74-E38D-4EEB-B832-AA16DD182F62}" destId="{D77E3942-C69B-45B3-8254-95676DB72B23}" srcOrd="0" destOrd="6" presId="urn:microsoft.com/office/officeart/2009/3/layout/SnapshotPictureList"/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8531A225-A170-4E51-A044-F91C1ADD3A97}" srcId="{FF6904C9-CAD0-4957-894D-D2B24026C90C}" destId="{781609DB-CB7A-4747-91B5-D98663A55A06}" srcOrd="0" destOrd="0" parTransId="{12B2E120-4648-4508-9707-E96903D8E012}" sibTransId="{B6056E2D-F8E0-4F8F-B413-3DCEC1692529}"/>
    <dgm:cxn modelId="{F71A7838-8AC1-410B-B17A-02A4D7A46CBC}" type="presOf" srcId="{A2861EF2-7CA4-49F3-8C2C-3CC6EF63E40C}" destId="{D77E3942-C69B-45B3-8254-95676DB72B23}" srcOrd="0" destOrd="8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CF4256DC-55C3-4D87-B781-9699940CE549}" destId="{A2861EF2-7CA4-49F3-8C2C-3CC6EF63E40C}" srcOrd="0" destOrd="0" parTransId="{D05CD88D-7846-4EC1-A58D-580F1ADA51DB}" sibTransId="{4B41F07E-4427-4A0E-A47A-881D24591967}"/>
    <dgm:cxn modelId="{87A7A417-1838-414E-AC7F-1697310D13B6}" type="presOf" srcId="{BBDB6274-AC5C-4CE3-8AE2-F456847D7FB6}" destId="{5E388852-4ACF-4DE8-AE0B-7F091A593501}" srcOrd="0" destOrd="0" presId="urn:microsoft.com/office/officeart/2009/3/layout/SnapshotPictureList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92548DB8-2ECA-4146-A466-EA1D15C9DC90}" type="presOf" srcId="{66DE7BAB-CFE8-4523-A58E-84C04E472097}" destId="{D77E3942-C69B-45B3-8254-95676DB72B23}" srcOrd="0" destOrd="1" presId="urn:microsoft.com/office/officeart/2009/3/layout/SnapshotPictureList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C75EDE8B-30E1-4056-83FD-59CB81AC73CC}" type="presOf" srcId="{FF6904C9-CAD0-4957-894D-D2B24026C90C}" destId="{D77E3942-C69B-45B3-8254-95676DB72B23}" srcOrd="0" destOrd="4" presId="urn:microsoft.com/office/officeart/2009/3/layout/SnapshotPictureList"/>
    <dgm:cxn modelId="{FCC4D12E-E0E3-4FE9-890B-9D7B1C16E2FF}" type="presOf" srcId="{230DD0DE-BB27-48C8-A8B1-997E54AD2246}" destId="{D77E3942-C69B-45B3-8254-95676DB72B23}" srcOrd="0" destOrd="2" presId="urn:microsoft.com/office/officeart/2009/3/layout/SnapshotPictureList"/>
    <dgm:cxn modelId="{79B2824A-C238-4C07-A8AE-B2B6E3EDF5D9}" type="presOf" srcId="{CF4256DC-55C3-4D87-B781-9699940CE549}" destId="{D77E3942-C69B-45B3-8254-95676DB72B23}" srcOrd="0" destOrd="7" presId="urn:microsoft.com/office/officeart/2009/3/layout/SnapshotPictureList"/>
    <dgm:cxn modelId="{0B4D3F17-BAA3-4D42-84E7-978CE407980D}" type="presOf" srcId="{923F8A1F-3CD5-45C1-95F4-248B363B4CF6}" destId="{0475AB92-02BA-446A-ACB7-60BFE13CF24F}" srcOrd="0" destOrd="0" presId="urn:microsoft.com/office/officeart/2009/3/layout/SnapshotPictureList"/>
    <dgm:cxn modelId="{4703289B-6D3C-44C1-B12B-84044EBB6034}" type="presOf" srcId="{781609DB-CB7A-4747-91B5-D98663A55A06}" destId="{D77E3942-C69B-45B3-8254-95676DB72B23}" srcOrd="0" destOrd="5" presId="urn:microsoft.com/office/officeart/2009/3/layout/SnapshotPictureList"/>
    <dgm:cxn modelId="{2F385361-68C0-48EE-A1B5-1173E5CE9918}" srcId="{BBDB6274-AC5C-4CE3-8AE2-F456847D7FB6}" destId="{CF4256DC-55C3-4D87-B781-9699940CE549}" srcOrd="3" destOrd="0" parTransId="{E6AA9DB6-1D0B-4C28-ABE0-677E9657C21D}" sibTransId="{4C68A2DC-FD0E-4B9F-A297-1F214E4CBEA2}"/>
    <dgm:cxn modelId="{B58DCAFA-A113-428E-9D83-3BD928FC5307}" type="presOf" srcId="{F4B1A0C7-E9C8-4641-9B72-A01C350D8818}" destId="{D77E3942-C69B-45B3-8254-95676DB72B23}" srcOrd="0" destOrd="3" presId="urn:microsoft.com/office/officeart/2009/3/layout/SnapshotPictureList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2C8394FB-9799-4BB5-B473-D516D60E16EA}" type="presOf" srcId="{F5416713-9386-4DFE-92CD-444D3FE9CB84}" destId="{D77E3942-C69B-45B3-8254-95676DB72B23}" srcOrd="0" destOrd="0" presId="urn:microsoft.com/office/officeart/2009/3/layout/SnapshotPictureList"/>
    <dgm:cxn modelId="{21C3FFA8-F112-4CD5-89C9-59F1C6017C53}" type="presParOf" srcId="{0475AB92-02BA-446A-ACB7-60BFE13CF24F}" destId="{055A85B0-608A-4CA7-B0BD-12BC550B374A}" srcOrd="0" destOrd="0" presId="urn:microsoft.com/office/officeart/2009/3/layout/SnapshotPictureList"/>
    <dgm:cxn modelId="{AF97B6D3-58A6-472E-8F47-331050F29F38}" type="presParOf" srcId="{055A85B0-608A-4CA7-B0BD-12BC550B374A}" destId="{67F66FFD-91DA-4B16-ADE9-769061E0EED1}" srcOrd="0" destOrd="0" presId="urn:microsoft.com/office/officeart/2009/3/layout/SnapshotPictureList"/>
    <dgm:cxn modelId="{C8950E09-7A38-488A-8D9F-4B53155EB285}" type="presParOf" srcId="{055A85B0-608A-4CA7-B0BD-12BC550B374A}" destId="{5E388852-4ACF-4DE8-AE0B-7F091A593501}" srcOrd="1" destOrd="0" presId="urn:microsoft.com/office/officeart/2009/3/layout/SnapshotPictureList"/>
    <dgm:cxn modelId="{C37EBEA9-F7A9-4303-96B4-E604A3F726F7}" type="presParOf" srcId="{055A85B0-608A-4CA7-B0BD-12BC550B374A}" destId="{D77E3942-C69B-45B3-8254-95676DB72B23}" srcOrd="2" destOrd="0" presId="urn:microsoft.com/office/officeart/2009/3/layout/SnapshotPictureList"/>
    <dgm:cxn modelId="{4B729688-E553-4351-9A15-6194BD497965}" type="presParOf" srcId="{055A85B0-608A-4CA7-B0BD-12BC550B374A}" destId="{F6E0F1F6-46D8-417B-BF8A-DD41F9D6E9C1}" srcOrd="3" destOrd="0" presId="urn:microsoft.com/office/officeart/2009/3/layout/SnapshotPictureList"/>
    <dgm:cxn modelId="{7D27436C-2F11-4D7B-AF1C-C13AAB80E089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en-US" altLang="ko-KR" b="1" dirty="0"/>
            <a:t>FAQ </a:t>
          </a:r>
          <a:r>
            <a:rPr lang="ko-KR" altLang="en-US" b="1" dirty="0"/>
            <a:t>게시판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b="1" dirty="0"/>
            <a:t>파라미터</a:t>
          </a:r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에러 발생 시 에러페이지 이동</a:t>
          </a: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CF4256DC-55C3-4D87-B781-9699940CE549}">
      <dgm:prSet phldrT="[텍스트]"/>
      <dgm:spPr/>
      <dgm:t>
        <a:bodyPr/>
        <a:lstStyle/>
        <a:p>
          <a:pPr latinLnBrk="1"/>
          <a:r>
            <a:rPr lang="ko-KR" altLang="en-US" b="1" dirty="0"/>
            <a:t>예외</a:t>
          </a:r>
        </a:p>
      </dgm:t>
    </dgm:pt>
    <dgm:pt modelId="{E6AA9DB6-1D0B-4C28-ABE0-677E9657C21D}" type="par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4C68A2DC-FD0E-4B9F-A297-1F214E4CBEA2}" type="sib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accent1"/>
              </a:solidFill>
            </a:rPr>
            <a:t>FAQ </a:t>
          </a:r>
          <a:r>
            <a:rPr lang="ko-KR" altLang="en-US" dirty="0">
              <a:solidFill>
                <a:schemeClr val="accent1"/>
              </a:solidFill>
            </a:rPr>
            <a:t>작성</a:t>
          </a:r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/>
      <dgm:spPr/>
      <dgm:t>
        <a:bodyPr/>
        <a:lstStyle/>
        <a:p>
          <a:pPr latinLnBrk="1"/>
          <a:r>
            <a:rPr lang="en-US" altLang="ko-KR" dirty="0" err="1">
              <a:solidFill>
                <a:schemeClr val="accent1"/>
              </a:solidFill>
            </a:rPr>
            <a:t>CustomerVo</a:t>
          </a:r>
          <a:endParaRPr lang="ko-KR" altLang="en-US" dirty="0">
            <a:solidFill>
              <a:schemeClr val="accent1"/>
            </a:solidFill>
          </a:endParaRP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1609DB-CB7A-4747-91B5-D98663A55A06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accent1"/>
              </a:solidFill>
            </a:rPr>
            <a:t>FAQ</a:t>
          </a:r>
          <a:r>
            <a:rPr lang="ko-KR" altLang="en-US" dirty="0">
              <a:solidFill>
                <a:schemeClr val="accent1"/>
              </a:solidFill>
            </a:rPr>
            <a:t>에 필요한 정보 작성하여 파라미터 </a:t>
          </a:r>
          <a:r>
            <a:rPr lang="en-US" altLang="ko-KR" dirty="0" err="1">
              <a:solidFill>
                <a:schemeClr val="accent1"/>
              </a:solidFill>
            </a:rPr>
            <a:t>vo</a:t>
          </a:r>
          <a:r>
            <a:rPr lang="ko-KR" altLang="en-US" dirty="0">
              <a:solidFill>
                <a:schemeClr val="accent1"/>
              </a:solidFill>
            </a:rPr>
            <a:t>로 넘겨 데이터베이스에 저장</a:t>
          </a:r>
        </a:p>
      </dgm:t>
    </dgm:pt>
    <dgm:pt modelId="{12B2E120-4648-4508-9707-E96903D8E012}" type="par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B6056E2D-F8E0-4F8F-B413-3DCEC1692529}" type="sib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CA3159CC-1A3F-472E-A1A9-568BA1C4A571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endParaRPr lang="ko-KR" altLang="en-US" dirty="0">
            <a:solidFill>
              <a:schemeClr val="accent1"/>
            </a:solidFill>
          </a:endParaRPr>
        </a:p>
      </dgm:t>
    </dgm:pt>
    <dgm:pt modelId="{2DA08D78-800F-4850-ACD6-42DE1EBD8BDB}" type="par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26901FA6-2BE5-43D5-9995-A9C238B09FD3}" type="sib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solidFill>
            <a:srgbClr val="C00000"/>
          </a:solidFill>
        </a:ln>
      </dgm:spPr>
    </dgm:pt>
  </dgm:ptLst>
  <dgm:cxnLst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8531A225-A170-4E51-A044-F91C1ADD3A97}" srcId="{FF6904C9-CAD0-4957-894D-D2B24026C90C}" destId="{781609DB-CB7A-4747-91B5-D98663A55A06}" srcOrd="0" destOrd="0" parTransId="{12B2E120-4648-4508-9707-E96903D8E012}" sibTransId="{B6056E2D-F8E0-4F8F-B413-3DCEC1692529}"/>
    <dgm:cxn modelId="{F71A7838-8AC1-410B-B17A-02A4D7A46CBC}" type="presOf" srcId="{A2861EF2-7CA4-49F3-8C2C-3CC6EF63E40C}" destId="{D77E3942-C69B-45B3-8254-95676DB72B23}" srcOrd="0" destOrd="8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CF4256DC-55C3-4D87-B781-9699940CE549}" destId="{A2861EF2-7CA4-49F3-8C2C-3CC6EF63E40C}" srcOrd="0" destOrd="0" parTransId="{D05CD88D-7846-4EC1-A58D-580F1ADA51DB}" sibTransId="{4B41F07E-4427-4A0E-A47A-881D24591967}"/>
    <dgm:cxn modelId="{87A7A417-1838-414E-AC7F-1697310D13B6}" type="presOf" srcId="{BBDB6274-AC5C-4CE3-8AE2-F456847D7FB6}" destId="{5E388852-4ACF-4DE8-AE0B-7F091A593501}" srcOrd="0" destOrd="0" presId="urn:microsoft.com/office/officeart/2009/3/layout/SnapshotPictureList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92548DB8-2ECA-4146-A466-EA1D15C9DC90}" type="presOf" srcId="{66DE7BAB-CFE8-4523-A58E-84C04E472097}" destId="{D77E3942-C69B-45B3-8254-95676DB72B23}" srcOrd="0" destOrd="1" presId="urn:microsoft.com/office/officeart/2009/3/layout/SnapshotPictureList"/>
    <dgm:cxn modelId="{E76C3F35-3832-491C-B60D-A18256B5BF84}" srcId="{FF6904C9-CAD0-4957-894D-D2B24026C90C}" destId="{CA3159CC-1A3F-472E-A1A9-568BA1C4A571}" srcOrd="1" destOrd="0" parTransId="{2DA08D78-800F-4850-ACD6-42DE1EBD8BDB}" sibTransId="{26901FA6-2BE5-43D5-9995-A9C238B09FD3}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2BA67F2E-0F32-4E5D-BB6F-466004C5E152}" type="presOf" srcId="{CA3159CC-1A3F-472E-A1A9-568BA1C4A571}" destId="{D77E3942-C69B-45B3-8254-95676DB72B23}" srcOrd="0" destOrd="6" presId="urn:microsoft.com/office/officeart/2009/3/layout/SnapshotPictureList"/>
    <dgm:cxn modelId="{C75EDE8B-30E1-4056-83FD-59CB81AC73CC}" type="presOf" srcId="{FF6904C9-CAD0-4957-894D-D2B24026C90C}" destId="{D77E3942-C69B-45B3-8254-95676DB72B23}" srcOrd="0" destOrd="4" presId="urn:microsoft.com/office/officeart/2009/3/layout/SnapshotPictureList"/>
    <dgm:cxn modelId="{FCC4D12E-E0E3-4FE9-890B-9D7B1C16E2FF}" type="presOf" srcId="{230DD0DE-BB27-48C8-A8B1-997E54AD2246}" destId="{D77E3942-C69B-45B3-8254-95676DB72B23}" srcOrd="0" destOrd="2" presId="urn:microsoft.com/office/officeart/2009/3/layout/SnapshotPictureList"/>
    <dgm:cxn modelId="{79B2824A-C238-4C07-A8AE-B2B6E3EDF5D9}" type="presOf" srcId="{CF4256DC-55C3-4D87-B781-9699940CE549}" destId="{D77E3942-C69B-45B3-8254-95676DB72B23}" srcOrd="0" destOrd="7" presId="urn:microsoft.com/office/officeart/2009/3/layout/SnapshotPictureList"/>
    <dgm:cxn modelId="{0B4D3F17-BAA3-4D42-84E7-978CE407980D}" type="presOf" srcId="{923F8A1F-3CD5-45C1-95F4-248B363B4CF6}" destId="{0475AB92-02BA-446A-ACB7-60BFE13CF24F}" srcOrd="0" destOrd="0" presId="urn:microsoft.com/office/officeart/2009/3/layout/SnapshotPictureList"/>
    <dgm:cxn modelId="{4703289B-6D3C-44C1-B12B-84044EBB6034}" type="presOf" srcId="{781609DB-CB7A-4747-91B5-D98663A55A06}" destId="{D77E3942-C69B-45B3-8254-95676DB72B23}" srcOrd="0" destOrd="5" presId="urn:microsoft.com/office/officeart/2009/3/layout/SnapshotPictureList"/>
    <dgm:cxn modelId="{B58DCAFA-A113-428E-9D83-3BD928FC5307}" type="presOf" srcId="{F4B1A0C7-E9C8-4641-9B72-A01C350D8818}" destId="{D77E3942-C69B-45B3-8254-95676DB72B23}" srcOrd="0" destOrd="3" presId="urn:microsoft.com/office/officeart/2009/3/layout/SnapshotPictureList"/>
    <dgm:cxn modelId="{2F385361-68C0-48EE-A1B5-1173E5CE9918}" srcId="{BBDB6274-AC5C-4CE3-8AE2-F456847D7FB6}" destId="{CF4256DC-55C3-4D87-B781-9699940CE549}" srcOrd="3" destOrd="0" parTransId="{E6AA9DB6-1D0B-4C28-ABE0-677E9657C21D}" sibTransId="{4C68A2DC-FD0E-4B9F-A297-1F214E4CBEA2}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2C8394FB-9799-4BB5-B473-D516D60E16EA}" type="presOf" srcId="{F5416713-9386-4DFE-92CD-444D3FE9CB84}" destId="{D77E3942-C69B-45B3-8254-95676DB72B23}" srcOrd="0" destOrd="0" presId="urn:microsoft.com/office/officeart/2009/3/layout/SnapshotPictureList"/>
    <dgm:cxn modelId="{21C3FFA8-F112-4CD5-89C9-59F1C6017C53}" type="presParOf" srcId="{0475AB92-02BA-446A-ACB7-60BFE13CF24F}" destId="{055A85B0-608A-4CA7-B0BD-12BC550B374A}" srcOrd="0" destOrd="0" presId="urn:microsoft.com/office/officeart/2009/3/layout/SnapshotPictureList"/>
    <dgm:cxn modelId="{AF97B6D3-58A6-472E-8F47-331050F29F38}" type="presParOf" srcId="{055A85B0-608A-4CA7-B0BD-12BC550B374A}" destId="{67F66FFD-91DA-4B16-ADE9-769061E0EED1}" srcOrd="0" destOrd="0" presId="urn:microsoft.com/office/officeart/2009/3/layout/SnapshotPictureList"/>
    <dgm:cxn modelId="{C8950E09-7A38-488A-8D9F-4B53155EB285}" type="presParOf" srcId="{055A85B0-608A-4CA7-B0BD-12BC550B374A}" destId="{5E388852-4ACF-4DE8-AE0B-7F091A593501}" srcOrd="1" destOrd="0" presId="urn:microsoft.com/office/officeart/2009/3/layout/SnapshotPictureList"/>
    <dgm:cxn modelId="{C37EBEA9-F7A9-4303-96B4-E604A3F726F7}" type="presParOf" srcId="{055A85B0-608A-4CA7-B0BD-12BC550B374A}" destId="{D77E3942-C69B-45B3-8254-95676DB72B23}" srcOrd="2" destOrd="0" presId="urn:microsoft.com/office/officeart/2009/3/layout/SnapshotPictureList"/>
    <dgm:cxn modelId="{4B729688-E553-4351-9A15-6194BD497965}" type="presParOf" srcId="{055A85B0-608A-4CA7-B0BD-12BC550B374A}" destId="{F6E0F1F6-46D8-417B-BF8A-DD41F9D6E9C1}" srcOrd="3" destOrd="0" presId="urn:microsoft.com/office/officeart/2009/3/layout/SnapshotPictureList"/>
    <dgm:cxn modelId="{7D27436C-2F11-4D7B-AF1C-C13AAB80E089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en-US" altLang="ko-KR" b="1" dirty="0"/>
            <a:t>1:1</a:t>
          </a:r>
          <a:r>
            <a:rPr lang="ko-KR" altLang="en-US" b="1" dirty="0"/>
            <a:t>문의 게시판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b="1" dirty="0"/>
            <a:t>파라미터</a:t>
          </a:r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accent1"/>
            </a:solidFill>
          </a:endParaRP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CF4256DC-55C3-4D87-B781-9699940CE549}">
      <dgm:prSet phldrT="[텍스트]"/>
      <dgm:spPr/>
      <dgm:t>
        <a:bodyPr/>
        <a:lstStyle/>
        <a:p>
          <a:pPr latinLnBrk="1"/>
          <a:r>
            <a:rPr lang="ko-KR" altLang="en-US" b="1" dirty="0"/>
            <a:t>예외</a:t>
          </a:r>
        </a:p>
      </dgm:t>
    </dgm:pt>
    <dgm:pt modelId="{E6AA9DB6-1D0B-4C28-ABE0-677E9657C21D}" type="par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4C68A2DC-FD0E-4B9F-A297-1F214E4CBEA2}" type="sib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accent1"/>
              </a:solidFill>
            </a:rPr>
            <a:t>1:1</a:t>
          </a:r>
          <a:r>
            <a:rPr lang="ko-KR" altLang="en-US" dirty="0">
              <a:solidFill>
                <a:schemeClr val="accent1"/>
              </a:solidFill>
            </a:rPr>
            <a:t>문의 페이지처리</a:t>
          </a:r>
          <a:r>
            <a:rPr lang="en-US" altLang="ko-KR" dirty="0">
              <a:solidFill>
                <a:schemeClr val="accent1"/>
              </a:solidFill>
            </a:rPr>
            <a:t>, </a:t>
          </a:r>
          <a:r>
            <a:rPr lang="ko-KR" altLang="en-US" dirty="0">
              <a:solidFill>
                <a:schemeClr val="accent1"/>
              </a:solidFill>
            </a:rPr>
            <a:t>답변 </a:t>
          </a:r>
          <a:r>
            <a:rPr lang="en-US" altLang="ko-KR" dirty="0">
              <a:solidFill>
                <a:schemeClr val="accent1"/>
              </a:solidFill>
            </a:rPr>
            <a:t>span</a:t>
          </a:r>
          <a:r>
            <a:rPr lang="ko-KR" altLang="en-US" dirty="0">
              <a:solidFill>
                <a:schemeClr val="accent1"/>
              </a:solidFill>
            </a:rPr>
            <a:t>처리</a:t>
          </a:r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accent1"/>
              </a:solidFill>
            </a:rPr>
            <a:t>Num</a:t>
          </a:r>
          <a:endParaRPr lang="ko-KR" altLang="en-US" dirty="0">
            <a:solidFill>
              <a:schemeClr val="accent1"/>
            </a:solidFill>
          </a:endParaRP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1609DB-CB7A-4747-91B5-D98663A55A06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dirty="0">
              <a:solidFill>
                <a:schemeClr val="accent1"/>
              </a:solidFill>
            </a:rPr>
            <a:t>Num</a:t>
          </a:r>
          <a:r>
            <a:rPr lang="ko-KR" altLang="en-US" dirty="0">
              <a:solidFill>
                <a:schemeClr val="accent1"/>
              </a:solidFill>
            </a:rPr>
            <a:t>을 파라미터로 데이터 베이스에서 전체 질문 </a:t>
          </a:r>
          <a:r>
            <a:rPr lang="en-US" altLang="ko-KR" dirty="0">
              <a:solidFill>
                <a:schemeClr val="accent1"/>
              </a:solidFill>
            </a:rPr>
            <a:t>List</a:t>
          </a:r>
          <a:r>
            <a:rPr lang="ko-KR" altLang="en-US" dirty="0">
              <a:solidFill>
                <a:schemeClr val="accent1"/>
              </a:solidFill>
            </a:rPr>
            <a:t>로 받아 옴</a:t>
          </a:r>
        </a:p>
      </dgm:t>
    </dgm:pt>
    <dgm:pt modelId="{12B2E120-4648-4508-9707-E96903D8E012}" type="par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B6056E2D-F8E0-4F8F-B413-3DCEC1692529}" type="sib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CA3159CC-1A3F-472E-A1A9-568BA1C4A571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전체 질문 </a:t>
          </a:r>
          <a:r>
            <a:rPr lang="en-US" altLang="ko-KR" dirty="0">
              <a:solidFill>
                <a:schemeClr val="accent1"/>
              </a:solidFill>
            </a:rPr>
            <a:t>count</a:t>
          </a:r>
          <a:r>
            <a:rPr lang="ko-KR" altLang="en-US" dirty="0">
              <a:solidFill>
                <a:schemeClr val="accent1"/>
              </a:solidFill>
            </a:rPr>
            <a:t>로 받아와 페이지 처리</a:t>
          </a:r>
        </a:p>
      </dgm:t>
    </dgm:pt>
    <dgm:pt modelId="{2DA08D78-800F-4850-ACD6-42DE1EBD8BDB}" type="par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26901FA6-2BE5-43D5-9995-A9C238B09FD3}" type="sib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4E81F2A5-54E7-4757-B4E5-D73151BBE018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질문에 대한 답변 있을 시 </a:t>
          </a:r>
          <a:r>
            <a:rPr lang="en-US" altLang="ko-KR" dirty="0">
              <a:solidFill>
                <a:schemeClr val="accent1"/>
              </a:solidFill>
            </a:rPr>
            <a:t>span</a:t>
          </a:r>
          <a:r>
            <a:rPr lang="ko-KR" altLang="en-US" dirty="0">
              <a:solidFill>
                <a:schemeClr val="accent1"/>
              </a:solidFill>
            </a:rPr>
            <a:t>으로 </a:t>
          </a:r>
          <a:r>
            <a:rPr lang="ko-KR" altLang="en-US" dirty="0" err="1">
              <a:solidFill>
                <a:schemeClr val="accent1"/>
              </a:solidFill>
            </a:rPr>
            <a:t>말풍선</a:t>
          </a:r>
          <a:r>
            <a:rPr lang="ko-KR" altLang="en-US" dirty="0">
              <a:solidFill>
                <a:schemeClr val="accent1"/>
              </a:solidFill>
            </a:rPr>
            <a:t> 표시</a:t>
          </a:r>
        </a:p>
      </dgm:t>
    </dgm:pt>
    <dgm:pt modelId="{006D01CC-747D-4CC2-9FC2-5C970F832C85}" type="parTrans" cxnId="{550F74D5-382E-41DA-8887-97270C82C7E3}">
      <dgm:prSet/>
      <dgm:spPr/>
    </dgm:pt>
    <dgm:pt modelId="{4AA8D2C1-DDEB-4E62-BDF7-5F1A26678822}" type="sibTrans" cxnId="{550F74D5-382E-41DA-8887-97270C82C7E3}">
      <dgm:prSet/>
      <dgm:spPr/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solidFill>
            <a:srgbClr val="C00000"/>
          </a:solidFill>
        </a:ln>
      </dgm:spPr>
    </dgm:pt>
  </dgm:ptLst>
  <dgm:cxnLst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8531A225-A170-4E51-A044-F91C1ADD3A97}" srcId="{FF6904C9-CAD0-4957-894D-D2B24026C90C}" destId="{781609DB-CB7A-4747-91B5-D98663A55A06}" srcOrd="0" destOrd="0" parTransId="{12B2E120-4648-4508-9707-E96903D8E012}" sibTransId="{B6056E2D-F8E0-4F8F-B413-3DCEC1692529}"/>
    <dgm:cxn modelId="{550F74D5-382E-41DA-8887-97270C82C7E3}" srcId="{FF6904C9-CAD0-4957-894D-D2B24026C90C}" destId="{4E81F2A5-54E7-4757-B4E5-D73151BBE018}" srcOrd="2" destOrd="0" parTransId="{006D01CC-747D-4CC2-9FC2-5C970F832C85}" sibTransId="{4AA8D2C1-DDEB-4E62-BDF7-5F1A26678822}"/>
    <dgm:cxn modelId="{F71A7838-8AC1-410B-B17A-02A4D7A46CBC}" type="presOf" srcId="{A2861EF2-7CA4-49F3-8C2C-3CC6EF63E40C}" destId="{D77E3942-C69B-45B3-8254-95676DB72B23}" srcOrd="0" destOrd="9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CF4256DC-55C3-4D87-B781-9699940CE549}" destId="{A2861EF2-7CA4-49F3-8C2C-3CC6EF63E40C}" srcOrd="0" destOrd="0" parTransId="{D05CD88D-7846-4EC1-A58D-580F1ADA51DB}" sibTransId="{4B41F07E-4427-4A0E-A47A-881D24591967}"/>
    <dgm:cxn modelId="{87A7A417-1838-414E-AC7F-1697310D13B6}" type="presOf" srcId="{BBDB6274-AC5C-4CE3-8AE2-F456847D7FB6}" destId="{5E388852-4ACF-4DE8-AE0B-7F091A593501}" srcOrd="0" destOrd="0" presId="urn:microsoft.com/office/officeart/2009/3/layout/SnapshotPictureList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92548DB8-2ECA-4146-A466-EA1D15C9DC90}" type="presOf" srcId="{66DE7BAB-CFE8-4523-A58E-84C04E472097}" destId="{D77E3942-C69B-45B3-8254-95676DB72B23}" srcOrd="0" destOrd="1" presId="urn:microsoft.com/office/officeart/2009/3/layout/SnapshotPictureList"/>
    <dgm:cxn modelId="{E76C3F35-3832-491C-B60D-A18256B5BF84}" srcId="{FF6904C9-CAD0-4957-894D-D2B24026C90C}" destId="{CA3159CC-1A3F-472E-A1A9-568BA1C4A571}" srcOrd="1" destOrd="0" parTransId="{2DA08D78-800F-4850-ACD6-42DE1EBD8BDB}" sibTransId="{26901FA6-2BE5-43D5-9995-A9C238B09FD3}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2BA67F2E-0F32-4E5D-BB6F-466004C5E152}" type="presOf" srcId="{CA3159CC-1A3F-472E-A1A9-568BA1C4A571}" destId="{D77E3942-C69B-45B3-8254-95676DB72B23}" srcOrd="0" destOrd="6" presId="urn:microsoft.com/office/officeart/2009/3/layout/SnapshotPictureList"/>
    <dgm:cxn modelId="{C75EDE8B-30E1-4056-83FD-59CB81AC73CC}" type="presOf" srcId="{FF6904C9-CAD0-4957-894D-D2B24026C90C}" destId="{D77E3942-C69B-45B3-8254-95676DB72B23}" srcOrd="0" destOrd="4" presId="urn:microsoft.com/office/officeart/2009/3/layout/SnapshotPictureList"/>
    <dgm:cxn modelId="{FCC4D12E-E0E3-4FE9-890B-9D7B1C16E2FF}" type="presOf" srcId="{230DD0DE-BB27-48C8-A8B1-997E54AD2246}" destId="{D77E3942-C69B-45B3-8254-95676DB72B23}" srcOrd="0" destOrd="2" presId="urn:microsoft.com/office/officeart/2009/3/layout/SnapshotPictureList"/>
    <dgm:cxn modelId="{79B2824A-C238-4C07-A8AE-B2B6E3EDF5D9}" type="presOf" srcId="{CF4256DC-55C3-4D87-B781-9699940CE549}" destId="{D77E3942-C69B-45B3-8254-95676DB72B23}" srcOrd="0" destOrd="8" presId="urn:microsoft.com/office/officeart/2009/3/layout/SnapshotPictureList"/>
    <dgm:cxn modelId="{0B4D3F17-BAA3-4D42-84E7-978CE407980D}" type="presOf" srcId="{923F8A1F-3CD5-45C1-95F4-248B363B4CF6}" destId="{0475AB92-02BA-446A-ACB7-60BFE13CF24F}" srcOrd="0" destOrd="0" presId="urn:microsoft.com/office/officeart/2009/3/layout/SnapshotPictureList"/>
    <dgm:cxn modelId="{583DFBB1-8FC4-4D5A-84FD-DB6A58165759}" type="presOf" srcId="{4E81F2A5-54E7-4757-B4E5-D73151BBE018}" destId="{D77E3942-C69B-45B3-8254-95676DB72B23}" srcOrd="0" destOrd="7" presId="urn:microsoft.com/office/officeart/2009/3/layout/SnapshotPictureList"/>
    <dgm:cxn modelId="{4703289B-6D3C-44C1-B12B-84044EBB6034}" type="presOf" srcId="{781609DB-CB7A-4747-91B5-D98663A55A06}" destId="{D77E3942-C69B-45B3-8254-95676DB72B23}" srcOrd="0" destOrd="5" presId="urn:microsoft.com/office/officeart/2009/3/layout/SnapshotPictureList"/>
    <dgm:cxn modelId="{2F385361-68C0-48EE-A1B5-1173E5CE9918}" srcId="{BBDB6274-AC5C-4CE3-8AE2-F456847D7FB6}" destId="{CF4256DC-55C3-4D87-B781-9699940CE549}" srcOrd="3" destOrd="0" parTransId="{E6AA9DB6-1D0B-4C28-ABE0-677E9657C21D}" sibTransId="{4C68A2DC-FD0E-4B9F-A297-1F214E4CBEA2}"/>
    <dgm:cxn modelId="{B58DCAFA-A113-428E-9D83-3BD928FC5307}" type="presOf" srcId="{F4B1A0C7-E9C8-4641-9B72-A01C350D8818}" destId="{D77E3942-C69B-45B3-8254-95676DB72B23}" srcOrd="0" destOrd="3" presId="urn:microsoft.com/office/officeart/2009/3/layout/SnapshotPictureList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2C8394FB-9799-4BB5-B473-D516D60E16EA}" type="presOf" srcId="{F5416713-9386-4DFE-92CD-444D3FE9CB84}" destId="{D77E3942-C69B-45B3-8254-95676DB72B23}" srcOrd="0" destOrd="0" presId="urn:microsoft.com/office/officeart/2009/3/layout/SnapshotPictureList"/>
    <dgm:cxn modelId="{21C3FFA8-F112-4CD5-89C9-59F1C6017C53}" type="presParOf" srcId="{0475AB92-02BA-446A-ACB7-60BFE13CF24F}" destId="{055A85B0-608A-4CA7-B0BD-12BC550B374A}" srcOrd="0" destOrd="0" presId="urn:microsoft.com/office/officeart/2009/3/layout/SnapshotPictureList"/>
    <dgm:cxn modelId="{AF97B6D3-58A6-472E-8F47-331050F29F38}" type="presParOf" srcId="{055A85B0-608A-4CA7-B0BD-12BC550B374A}" destId="{67F66FFD-91DA-4B16-ADE9-769061E0EED1}" srcOrd="0" destOrd="0" presId="urn:microsoft.com/office/officeart/2009/3/layout/SnapshotPictureList"/>
    <dgm:cxn modelId="{C8950E09-7A38-488A-8D9F-4B53155EB285}" type="presParOf" srcId="{055A85B0-608A-4CA7-B0BD-12BC550B374A}" destId="{5E388852-4ACF-4DE8-AE0B-7F091A593501}" srcOrd="1" destOrd="0" presId="urn:microsoft.com/office/officeart/2009/3/layout/SnapshotPictureList"/>
    <dgm:cxn modelId="{C37EBEA9-F7A9-4303-96B4-E604A3F726F7}" type="presParOf" srcId="{055A85B0-608A-4CA7-B0BD-12BC550B374A}" destId="{D77E3942-C69B-45B3-8254-95676DB72B23}" srcOrd="2" destOrd="0" presId="urn:microsoft.com/office/officeart/2009/3/layout/SnapshotPictureList"/>
    <dgm:cxn modelId="{4B729688-E553-4351-9A15-6194BD497965}" type="presParOf" srcId="{055A85B0-608A-4CA7-B0BD-12BC550B374A}" destId="{F6E0F1F6-46D8-417B-BF8A-DD41F9D6E9C1}" srcOrd="3" destOrd="0" presId="urn:microsoft.com/office/officeart/2009/3/layout/SnapshotPictureList"/>
    <dgm:cxn modelId="{7D27436C-2F11-4D7B-AF1C-C13AAB80E089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en-US" altLang="ko-KR" b="1" dirty="0"/>
            <a:t>1:1</a:t>
          </a:r>
          <a:r>
            <a:rPr lang="ko-KR" altLang="en-US" b="1" dirty="0"/>
            <a:t>문의 게시판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b="1" dirty="0"/>
            <a:t>파라미터</a:t>
          </a:r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에러 발생시 에러페이지 이동</a:t>
          </a: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CF4256DC-55C3-4D87-B781-9699940CE549}">
      <dgm:prSet phldrT="[텍스트]"/>
      <dgm:spPr/>
      <dgm:t>
        <a:bodyPr/>
        <a:lstStyle/>
        <a:p>
          <a:pPr latinLnBrk="1"/>
          <a:r>
            <a:rPr lang="ko-KR" altLang="en-US" b="1" dirty="0"/>
            <a:t>예외</a:t>
          </a:r>
        </a:p>
      </dgm:t>
    </dgm:pt>
    <dgm:pt modelId="{E6AA9DB6-1D0B-4C28-ABE0-677E9657C21D}" type="par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4C68A2DC-FD0E-4B9F-A297-1F214E4CBEA2}" type="sib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accent1"/>
              </a:solidFill>
            </a:rPr>
            <a:t>1:1</a:t>
          </a:r>
          <a:r>
            <a:rPr lang="ko-KR" altLang="en-US" dirty="0">
              <a:solidFill>
                <a:schemeClr val="accent1"/>
              </a:solidFill>
            </a:rPr>
            <a:t>문의 있을 경우 답변</a:t>
          </a:r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/>
      <dgm:spPr/>
      <dgm:t>
        <a:bodyPr/>
        <a:lstStyle/>
        <a:p>
          <a:pPr latinLnBrk="1"/>
          <a:r>
            <a:rPr lang="en-US" altLang="ko-KR" dirty="0" err="1">
              <a:solidFill>
                <a:schemeClr val="accent1"/>
              </a:solidFill>
            </a:rPr>
            <a:t>AnswerVo</a:t>
          </a:r>
          <a:endParaRPr lang="ko-KR" altLang="en-US" dirty="0">
            <a:solidFill>
              <a:schemeClr val="accent1"/>
            </a:solidFill>
          </a:endParaRP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1609DB-CB7A-4747-91B5-D98663A55A06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문의사항의 </a:t>
          </a:r>
          <a:r>
            <a:rPr lang="en-US" altLang="ko-KR" dirty="0">
              <a:solidFill>
                <a:schemeClr val="accent1"/>
              </a:solidFill>
            </a:rPr>
            <a:t>num</a:t>
          </a:r>
          <a:r>
            <a:rPr lang="ko-KR" altLang="en-US" dirty="0">
              <a:solidFill>
                <a:schemeClr val="accent1"/>
              </a:solidFill>
            </a:rPr>
            <a:t>을 파라미터로 받아 </a:t>
          </a:r>
          <a:r>
            <a:rPr lang="en-US" altLang="ko-KR" dirty="0">
              <a:solidFill>
                <a:schemeClr val="accent1"/>
              </a:solidFill>
            </a:rPr>
            <a:t>Answer</a:t>
          </a:r>
          <a:r>
            <a:rPr lang="ko-KR" altLang="en-US" dirty="0">
              <a:solidFill>
                <a:schemeClr val="accent1"/>
              </a:solidFill>
            </a:rPr>
            <a:t>의 </a:t>
          </a:r>
          <a:r>
            <a:rPr lang="en-US" altLang="ko-KR" dirty="0">
              <a:solidFill>
                <a:schemeClr val="accent1"/>
              </a:solidFill>
            </a:rPr>
            <a:t>parent</a:t>
          </a:r>
          <a:r>
            <a:rPr lang="ko-KR" altLang="en-US" dirty="0">
              <a:solidFill>
                <a:schemeClr val="accent1"/>
              </a:solidFill>
            </a:rPr>
            <a:t>로 받아 답변 페이지 이동</a:t>
          </a:r>
        </a:p>
      </dgm:t>
    </dgm:pt>
    <dgm:pt modelId="{12B2E120-4648-4508-9707-E96903D8E012}" type="par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B6056E2D-F8E0-4F8F-B413-3DCEC1692529}" type="sib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CA3159CC-1A3F-472E-A1A9-568BA1C4A571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필요한 정보 작성 후 </a:t>
          </a:r>
          <a:r>
            <a:rPr lang="en-US" altLang="ko-KR" dirty="0" err="1">
              <a:solidFill>
                <a:schemeClr val="accent1"/>
              </a:solidFill>
            </a:rPr>
            <a:t>AnswerVo</a:t>
          </a:r>
          <a:r>
            <a:rPr lang="ko-KR" altLang="en-US" dirty="0">
              <a:solidFill>
                <a:schemeClr val="accent1"/>
              </a:solidFill>
            </a:rPr>
            <a:t>로 파라미터 넘겨 데이터 베이스에 저장</a:t>
          </a:r>
        </a:p>
      </dgm:t>
    </dgm:pt>
    <dgm:pt modelId="{2DA08D78-800F-4850-ACD6-42DE1EBD8BDB}" type="par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26901FA6-2BE5-43D5-9995-A9C238B09FD3}" type="sib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solidFill>
            <a:srgbClr val="C00000"/>
          </a:solidFill>
        </a:ln>
      </dgm:spPr>
    </dgm:pt>
  </dgm:ptLst>
  <dgm:cxnLst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8531A225-A170-4E51-A044-F91C1ADD3A97}" srcId="{FF6904C9-CAD0-4957-894D-D2B24026C90C}" destId="{781609DB-CB7A-4747-91B5-D98663A55A06}" srcOrd="0" destOrd="0" parTransId="{12B2E120-4648-4508-9707-E96903D8E012}" sibTransId="{B6056E2D-F8E0-4F8F-B413-3DCEC1692529}"/>
    <dgm:cxn modelId="{F71A7838-8AC1-410B-B17A-02A4D7A46CBC}" type="presOf" srcId="{A2861EF2-7CA4-49F3-8C2C-3CC6EF63E40C}" destId="{D77E3942-C69B-45B3-8254-95676DB72B23}" srcOrd="0" destOrd="8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CF4256DC-55C3-4D87-B781-9699940CE549}" destId="{A2861EF2-7CA4-49F3-8C2C-3CC6EF63E40C}" srcOrd="0" destOrd="0" parTransId="{D05CD88D-7846-4EC1-A58D-580F1ADA51DB}" sibTransId="{4B41F07E-4427-4A0E-A47A-881D24591967}"/>
    <dgm:cxn modelId="{87A7A417-1838-414E-AC7F-1697310D13B6}" type="presOf" srcId="{BBDB6274-AC5C-4CE3-8AE2-F456847D7FB6}" destId="{5E388852-4ACF-4DE8-AE0B-7F091A593501}" srcOrd="0" destOrd="0" presId="urn:microsoft.com/office/officeart/2009/3/layout/SnapshotPictureList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92548DB8-2ECA-4146-A466-EA1D15C9DC90}" type="presOf" srcId="{66DE7BAB-CFE8-4523-A58E-84C04E472097}" destId="{D77E3942-C69B-45B3-8254-95676DB72B23}" srcOrd="0" destOrd="1" presId="urn:microsoft.com/office/officeart/2009/3/layout/SnapshotPictureList"/>
    <dgm:cxn modelId="{E76C3F35-3832-491C-B60D-A18256B5BF84}" srcId="{FF6904C9-CAD0-4957-894D-D2B24026C90C}" destId="{CA3159CC-1A3F-472E-A1A9-568BA1C4A571}" srcOrd="1" destOrd="0" parTransId="{2DA08D78-800F-4850-ACD6-42DE1EBD8BDB}" sibTransId="{26901FA6-2BE5-43D5-9995-A9C238B09FD3}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2BA67F2E-0F32-4E5D-BB6F-466004C5E152}" type="presOf" srcId="{CA3159CC-1A3F-472E-A1A9-568BA1C4A571}" destId="{D77E3942-C69B-45B3-8254-95676DB72B23}" srcOrd="0" destOrd="6" presId="urn:microsoft.com/office/officeart/2009/3/layout/SnapshotPictureList"/>
    <dgm:cxn modelId="{C75EDE8B-30E1-4056-83FD-59CB81AC73CC}" type="presOf" srcId="{FF6904C9-CAD0-4957-894D-D2B24026C90C}" destId="{D77E3942-C69B-45B3-8254-95676DB72B23}" srcOrd="0" destOrd="4" presId="urn:microsoft.com/office/officeart/2009/3/layout/SnapshotPictureList"/>
    <dgm:cxn modelId="{FCC4D12E-E0E3-4FE9-890B-9D7B1C16E2FF}" type="presOf" srcId="{230DD0DE-BB27-48C8-A8B1-997E54AD2246}" destId="{D77E3942-C69B-45B3-8254-95676DB72B23}" srcOrd="0" destOrd="2" presId="urn:microsoft.com/office/officeart/2009/3/layout/SnapshotPictureList"/>
    <dgm:cxn modelId="{79B2824A-C238-4C07-A8AE-B2B6E3EDF5D9}" type="presOf" srcId="{CF4256DC-55C3-4D87-B781-9699940CE549}" destId="{D77E3942-C69B-45B3-8254-95676DB72B23}" srcOrd="0" destOrd="7" presId="urn:microsoft.com/office/officeart/2009/3/layout/SnapshotPictureList"/>
    <dgm:cxn modelId="{0B4D3F17-BAA3-4D42-84E7-978CE407980D}" type="presOf" srcId="{923F8A1F-3CD5-45C1-95F4-248B363B4CF6}" destId="{0475AB92-02BA-446A-ACB7-60BFE13CF24F}" srcOrd="0" destOrd="0" presId="urn:microsoft.com/office/officeart/2009/3/layout/SnapshotPictureList"/>
    <dgm:cxn modelId="{4703289B-6D3C-44C1-B12B-84044EBB6034}" type="presOf" srcId="{781609DB-CB7A-4747-91B5-D98663A55A06}" destId="{D77E3942-C69B-45B3-8254-95676DB72B23}" srcOrd="0" destOrd="5" presId="urn:microsoft.com/office/officeart/2009/3/layout/SnapshotPictureList"/>
    <dgm:cxn modelId="{B58DCAFA-A113-428E-9D83-3BD928FC5307}" type="presOf" srcId="{F4B1A0C7-E9C8-4641-9B72-A01C350D8818}" destId="{D77E3942-C69B-45B3-8254-95676DB72B23}" srcOrd="0" destOrd="3" presId="urn:microsoft.com/office/officeart/2009/3/layout/SnapshotPictureList"/>
    <dgm:cxn modelId="{2F385361-68C0-48EE-A1B5-1173E5CE9918}" srcId="{BBDB6274-AC5C-4CE3-8AE2-F456847D7FB6}" destId="{CF4256DC-55C3-4D87-B781-9699940CE549}" srcOrd="3" destOrd="0" parTransId="{E6AA9DB6-1D0B-4C28-ABE0-677E9657C21D}" sibTransId="{4C68A2DC-FD0E-4B9F-A297-1F214E4CBEA2}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2C8394FB-9799-4BB5-B473-D516D60E16EA}" type="presOf" srcId="{F5416713-9386-4DFE-92CD-444D3FE9CB84}" destId="{D77E3942-C69B-45B3-8254-95676DB72B23}" srcOrd="0" destOrd="0" presId="urn:microsoft.com/office/officeart/2009/3/layout/SnapshotPictureList"/>
    <dgm:cxn modelId="{21C3FFA8-F112-4CD5-89C9-59F1C6017C53}" type="presParOf" srcId="{0475AB92-02BA-446A-ACB7-60BFE13CF24F}" destId="{055A85B0-608A-4CA7-B0BD-12BC550B374A}" srcOrd="0" destOrd="0" presId="urn:microsoft.com/office/officeart/2009/3/layout/SnapshotPictureList"/>
    <dgm:cxn modelId="{AF97B6D3-58A6-472E-8F47-331050F29F38}" type="presParOf" srcId="{055A85B0-608A-4CA7-B0BD-12BC550B374A}" destId="{67F66FFD-91DA-4B16-ADE9-769061E0EED1}" srcOrd="0" destOrd="0" presId="urn:microsoft.com/office/officeart/2009/3/layout/SnapshotPictureList"/>
    <dgm:cxn modelId="{C8950E09-7A38-488A-8D9F-4B53155EB285}" type="presParOf" srcId="{055A85B0-608A-4CA7-B0BD-12BC550B374A}" destId="{5E388852-4ACF-4DE8-AE0B-7F091A593501}" srcOrd="1" destOrd="0" presId="urn:microsoft.com/office/officeart/2009/3/layout/SnapshotPictureList"/>
    <dgm:cxn modelId="{C37EBEA9-F7A9-4303-96B4-E604A3F726F7}" type="presParOf" srcId="{055A85B0-608A-4CA7-B0BD-12BC550B374A}" destId="{D77E3942-C69B-45B3-8254-95676DB72B23}" srcOrd="2" destOrd="0" presId="urn:microsoft.com/office/officeart/2009/3/layout/SnapshotPictureList"/>
    <dgm:cxn modelId="{4B729688-E553-4351-9A15-6194BD497965}" type="presParOf" srcId="{055A85B0-608A-4CA7-B0BD-12BC550B374A}" destId="{F6E0F1F6-46D8-417B-BF8A-DD41F9D6E9C1}" srcOrd="3" destOrd="0" presId="urn:microsoft.com/office/officeart/2009/3/layout/SnapshotPictureList"/>
    <dgm:cxn modelId="{7D27436C-2F11-4D7B-AF1C-C13AAB80E089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40C8B8-7D9F-4D7E-89D1-E0742912F645}" type="doc">
      <dgm:prSet loTypeId="urn:microsoft.com/office/officeart/2005/8/layout/orgChart1" loCatId="hierarchy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8C4D7DA7-0EE5-44E7-9F59-F09AD9F98A92}">
      <dgm:prSet phldrT="[텍스트]"/>
      <dgm:spPr/>
      <dgm:t>
        <a:bodyPr/>
        <a:lstStyle/>
        <a:p>
          <a:pPr latinLnBrk="1"/>
          <a:r>
            <a:rPr lang="ko-KR" altLang="en-US" dirty="0"/>
            <a:t>로그인</a:t>
          </a:r>
        </a:p>
      </dgm:t>
    </dgm:pt>
    <dgm:pt modelId="{498C5D5C-3039-4D67-A8D5-196298176E0B}" type="parTrans" cxnId="{46F23D7F-7DE3-4143-81EE-32F1337EE4D7}">
      <dgm:prSet/>
      <dgm:spPr/>
      <dgm:t>
        <a:bodyPr/>
        <a:lstStyle/>
        <a:p>
          <a:pPr latinLnBrk="1"/>
          <a:endParaRPr lang="ko-KR" altLang="en-US"/>
        </a:p>
      </dgm:t>
    </dgm:pt>
    <dgm:pt modelId="{AE01DA22-5CA2-4A86-BCFF-C2E4CA3E6EBB}" type="sibTrans" cxnId="{46F23D7F-7DE3-4143-81EE-32F1337EE4D7}">
      <dgm:prSet/>
      <dgm:spPr/>
      <dgm:t>
        <a:bodyPr/>
        <a:lstStyle/>
        <a:p>
          <a:pPr latinLnBrk="1"/>
          <a:endParaRPr lang="ko-KR" altLang="en-US"/>
        </a:p>
      </dgm:t>
    </dgm:pt>
    <dgm:pt modelId="{BB95C210-A555-4D6A-99B2-4034C1518612}">
      <dgm:prSet phldrT="[텍스트]"/>
      <dgm:spPr/>
      <dgm:t>
        <a:bodyPr/>
        <a:lstStyle/>
        <a:p>
          <a:pPr latinLnBrk="1"/>
          <a:r>
            <a:rPr lang="ko-KR" altLang="en-US" dirty="0"/>
            <a:t>회원정보</a:t>
          </a:r>
        </a:p>
      </dgm:t>
    </dgm:pt>
    <dgm:pt modelId="{6DBEBD30-31A2-4300-BBBD-17A36CE33DDA}" type="parTrans" cxnId="{451BA231-DAF0-424A-AF32-12D54AE5FCFA}">
      <dgm:prSet/>
      <dgm:spPr/>
      <dgm:t>
        <a:bodyPr/>
        <a:lstStyle/>
        <a:p>
          <a:pPr latinLnBrk="1"/>
          <a:endParaRPr lang="ko-KR" altLang="en-US"/>
        </a:p>
      </dgm:t>
    </dgm:pt>
    <dgm:pt modelId="{AEA4F140-155B-4674-9294-4FB6358BFC19}" type="sibTrans" cxnId="{451BA231-DAF0-424A-AF32-12D54AE5FCFA}">
      <dgm:prSet/>
      <dgm:spPr/>
      <dgm:t>
        <a:bodyPr/>
        <a:lstStyle/>
        <a:p>
          <a:pPr latinLnBrk="1"/>
          <a:endParaRPr lang="ko-KR" altLang="en-US"/>
        </a:p>
      </dgm:t>
    </dgm:pt>
    <dgm:pt modelId="{55BDE6CC-43E1-45B0-8FE5-8496523AE754}">
      <dgm:prSet phldrT="[텍스트]"/>
      <dgm:spPr/>
      <dgm:t>
        <a:bodyPr/>
        <a:lstStyle/>
        <a:p>
          <a:pPr latinLnBrk="1"/>
          <a:r>
            <a:rPr lang="ko-KR" altLang="en-US" dirty="0"/>
            <a:t>공지사항</a:t>
          </a:r>
        </a:p>
      </dgm:t>
    </dgm:pt>
    <dgm:pt modelId="{EA17626A-B26B-4EAB-A432-2682E8675F67}" type="parTrans" cxnId="{573BF1AD-B433-497C-9A89-829B69F620FC}">
      <dgm:prSet/>
      <dgm:spPr/>
      <dgm:t>
        <a:bodyPr/>
        <a:lstStyle/>
        <a:p>
          <a:pPr latinLnBrk="1"/>
          <a:endParaRPr lang="ko-KR" altLang="en-US"/>
        </a:p>
      </dgm:t>
    </dgm:pt>
    <dgm:pt modelId="{C34499B1-3BF4-4A56-9C21-F5371D138D98}" type="sibTrans" cxnId="{573BF1AD-B433-497C-9A89-829B69F620FC}">
      <dgm:prSet/>
      <dgm:spPr/>
      <dgm:t>
        <a:bodyPr/>
        <a:lstStyle/>
        <a:p>
          <a:pPr latinLnBrk="1"/>
          <a:endParaRPr lang="ko-KR" altLang="en-US"/>
        </a:p>
      </dgm:t>
    </dgm:pt>
    <dgm:pt modelId="{BE2F2C1F-95FC-4064-B5D3-0550C2F34819}">
      <dgm:prSet phldrT="[텍스트]"/>
      <dgm:spPr/>
      <dgm:t>
        <a:bodyPr/>
        <a:lstStyle/>
        <a:p>
          <a:pPr latinLnBrk="1"/>
          <a:r>
            <a:rPr lang="ko-KR" altLang="en-US" dirty="0"/>
            <a:t>영화</a:t>
          </a:r>
        </a:p>
      </dgm:t>
    </dgm:pt>
    <dgm:pt modelId="{A46F0422-E807-4517-8B14-16E3F5E61912}" type="parTrans" cxnId="{09750771-53A0-407E-9F21-286423112A1E}">
      <dgm:prSet/>
      <dgm:spPr/>
      <dgm:t>
        <a:bodyPr/>
        <a:lstStyle/>
        <a:p>
          <a:pPr latinLnBrk="1"/>
          <a:endParaRPr lang="ko-KR" altLang="en-US"/>
        </a:p>
      </dgm:t>
    </dgm:pt>
    <dgm:pt modelId="{9E25259E-1313-49BB-B4D8-F87CBE5B406F}" type="sibTrans" cxnId="{09750771-53A0-407E-9F21-286423112A1E}">
      <dgm:prSet/>
      <dgm:spPr/>
      <dgm:t>
        <a:bodyPr/>
        <a:lstStyle/>
        <a:p>
          <a:pPr latinLnBrk="1"/>
          <a:endParaRPr lang="ko-KR" altLang="en-US"/>
        </a:p>
      </dgm:t>
    </dgm:pt>
    <dgm:pt modelId="{0515913B-D687-4138-8312-94E9F2C65E1E}" type="asst">
      <dgm:prSet phldrT="[텍스트]"/>
      <dgm:spPr/>
      <dgm:t>
        <a:bodyPr/>
        <a:lstStyle/>
        <a:p>
          <a:pPr latinLnBrk="1"/>
          <a:r>
            <a:rPr lang="ko-KR" altLang="en-US" dirty="0"/>
            <a:t>마스터 메뉴</a:t>
          </a:r>
        </a:p>
      </dgm:t>
    </dgm:pt>
    <dgm:pt modelId="{8EEC3DB2-4CEB-46D8-87F1-3121F1F24EE6}" type="sibTrans" cxnId="{5D855352-0F61-4454-9403-5F5B88B1F96A}">
      <dgm:prSet/>
      <dgm:spPr/>
      <dgm:t>
        <a:bodyPr/>
        <a:lstStyle/>
        <a:p>
          <a:pPr latinLnBrk="1"/>
          <a:endParaRPr lang="ko-KR" altLang="en-US"/>
        </a:p>
      </dgm:t>
    </dgm:pt>
    <dgm:pt modelId="{088E2A77-FD49-4C20-A76B-96EC5FAF04FA}" type="parTrans" cxnId="{5D855352-0F61-4454-9403-5F5B88B1F96A}">
      <dgm:prSet/>
      <dgm:spPr/>
      <dgm:t>
        <a:bodyPr/>
        <a:lstStyle/>
        <a:p>
          <a:pPr latinLnBrk="1"/>
          <a:endParaRPr lang="ko-KR" altLang="en-US"/>
        </a:p>
      </dgm:t>
    </dgm:pt>
    <dgm:pt modelId="{F05945EC-8ED9-4969-A264-3929D6B25F0F}">
      <dgm:prSet phldrT="[텍스트]"/>
      <dgm:spPr/>
      <dgm:t>
        <a:bodyPr/>
        <a:lstStyle/>
        <a:p>
          <a:pPr latinLnBrk="1"/>
          <a:r>
            <a:rPr lang="ko-KR" altLang="en-US" dirty="0"/>
            <a:t>영화 수정</a:t>
          </a:r>
        </a:p>
      </dgm:t>
    </dgm:pt>
    <dgm:pt modelId="{7827ACF8-A36A-49B6-856A-F51511BFD2E2}" type="parTrans" cxnId="{8C2BD573-094F-4867-AE2D-E5D2360B180D}">
      <dgm:prSet/>
      <dgm:spPr/>
      <dgm:t>
        <a:bodyPr/>
        <a:lstStyle/>
        <a:p>
          <a:pPr latinLnBrk="1"/>
          <a:endParaRPr lang="ko-KR" altLang="en-US"/>
        </a:p>
      </dgm:t>
    </dgm:pt>
    <dgm:pt modelId="{B0F7C905-6D63-451A-AF17-C16D1676E055}" type="sibTrans" cxnId="{8C2BD573-094F-4867-AE2D-E5D2360B180D}">
      <dgm:prSet/>
      <dgm:spPr/>
      <dgm:t>
        <a:bodyPr/>
        <a:lstStyle/>
        <a:p>
          <a:pPr latinLnBrk="1"/>
          <a:endParaRPr lang="ko-KR" altLang="en-US"/>
        </a:p>
      </dgm:t>
    </dgm:pt>
    <dgm:pt modelId="{2BD524C7-C8E2-491E-A60B-5671B3E36776}">
      <dgm:prSet phldrT="[텍스트]"/>
      <dgm:spPr/>
      <dgm:t>
        <a:bodyPr/>
        <a:lstStyle/>
        <a:p>
          <a:pPr latinLnBrk="1"/>
          <a:r>
            <a:rPr lang="ko-KR" altLang="en-US" dirty="0"/>
            <a:t>영화 확인</a:t>
          </a:r>
        </a:p>
      </dgm:t>
    </dgm:pt>
    <dgm:pt modelId="{11CC1DF3-2EB3-42CE-AD5F-51F331459978}" type="parTrans" cxnId="{66866FC4-D088-4185-B6DA-A8F418841C91}">
      <dgm:prSet/>
      <dgm:spPr/>
      <dgm:t>
        <a:bodyPr/>
        <a:lstStyle/>
        <a:p>
          <a:pPr latinLnBrk="1"/>
          <a:endParaRPr lang="ko-KR" altLang="en-US"/>
        </a:p>
      </dgm:t>
    </dgm:pt>
    <dgm:pt modelId="{7C12F299-4D69-4CAA-ADEC-2FBC1D26812B}" type="sibTrans" cxnId="{66866FC4-D088-4185-B6DA-A8F418841C91}">
      <dgm:prSet/>
      <dgm:spPr/>
      <dgm:t>
        <a:bodyPr/>
        <a:lstStyle/>
        <a:p>
          <a:pPr latinLnBrk="1"/>
          <a:endParaRPr lang="ko-KR" altLang="en-US"/>
        </a:p>
      </dgm:t>
    </dgm:pt>
    <dgm:pt modelId="{6CABA42F-F99A-45CA-9A31-EF06DD7D81F3}">
      <dgm:prSet phldrT="[텍스트]"/>
      <dgm:spPr/>
      <dgm:t>
        <a:bodyPr/>
        <a:lstStyle/>
        <a:p>
          <a:pPr latinLnBrk="1"/>
          <a:r>
            <a:rPr lang="en-US" altLang="ko-KR" dirty="0"/>
            <a:t>1:1</a:t>
          </a:r>
          <a:r>
            <a:rPr lang="ko-KR" altLang="en-US" dirty="0"/>
            <a:t>문의</a:t>
          </a:r>
        </a:p>
      </dgm:t>
    </dgm:pt>
    <dgm:pt modelId="{1BA86A88-BCE1-45DE-A72C-01966D337F04}" type="parTrans" cxnId="{CF5E3D32-7FB8-4C76-A3CC-907AA9D8D598}">
      <dgm:prSet/>
      <dgm:spPr/>
      <dgm:t>
        <a:bodyPr/>
        <a:lstStyle/>
        <a:p>
          <a:pPr latinLnBrk="1"/>
          <a:endParaRPr lang="ko-KR" altLang="en-US"/>
        </a:p>
      </dgm:t>
    </dgm:pt>
    <dgm:pt modelId="{03AB1D98-351D-445B-8631-27EC753C7C9C}" type="sibTrans" cxnId="{CF5E3D32-7FB8-4C76-A3CC-907AA9D8D598}">
      <dgm:prSet/>
      <dgm:spPr/>
      <dgm:t>
        <a:bodyPr/>
        <a:lstStyle/>
        <a:p>
          <a:pPr latinLnBrk="1"/>
          <a:endParaRPr lang="ko-KR" altLang="en-US"/>
        </a:p>
      </dgm:t>
    </dgm:pt>
    <dgm:pt modelId="{3343C7A5-AB7F-4225-830E-01699985C31E}">
      <dgm:prSet phldrT="[텍스트]"/>
      <dgm:spPr/>
      <dgm:t>
        <a:bodyPr/>
        <a:lstStyle/>
        <a:p>
          <a:pPr latinLnBrk="1"/>
          <a:r>
            <a:rPr lang="en-US" altLang="ko-KR" dirty="0"/>
            <a:t>Q&amp;A</a:t>
          </a:r>
          <a:endParaRPr lang="ko-KR" altLang="en-US" dirty="0"/>
        </a:p>
      </dgm:t>
    </dgm:pt>
    <dgm:pt modelId="{5447F27F-BC0E-44D4-856B-A6ED4C76D6F9}" type="parTrans" cxnId="{885238E0-7808-4353-BFC0-E614A5E2E13A}">
      <dgm:prSet/>
      <dgm:spPr/>
      <dgm:t>
        <a:bodyPr/>
        <a:lstStyle/>
        <a:p>
          <a:pPr latinLnBrk="1"/>
          <a:endParaRPr lang="ko-KR" altLang="en-US"/>
        </a:p>
      </dgm:t>
    </dgm:pt>
    <dgm:pt modelId="{4BEEDFD7-367F-42EA-ADA9-15CE8725C235}" type="sibTrans" cxnId="{885238E0-7808-4353-BFC0-E614A5E2E13A}">
      <dgm:prSet/>
      <dgm:spPr/>
      <dgm:t>
        <a:bodyPr/>
        <a:lstStyle/>
        <a:p>
          <a:pPr latinLnBrk="1"/>
          <a:endParaRPr lang="ko-KR" altLang="en-US"/>
        </a:p>
      </dgm:t>
    </dgm:pt>
    <dgm:pt modelId="{9EC9417A-08C9-43E3-8D69-E749A9B48B4A}">
      <dgm:prSet phldrT="[텍스트]"/>
      <dgm:spPr/>
      <dgm:t>
        <a:bodyPr/>
        <a:lstStyle/>
        <a:p>
          <a:pPr latinLnBrk="1"/>
          <a:r>
            <a:rPr lang="ko-KR" altLang="en-US" dirty="0"/>
            <a:t>회원등급변경</a:t>
          </a:r>
        </a:p>
      </dgm:t>
    </dgm:pt>
    <dgm:pt modelId="{45A6AEB9-F689-42F5-B142-530F627C1479}" type="parTrans" cxnId="{60FB34EB-7BBC-4886-8181-7C8CA259FF52}">
      <dgm:prSet/>
      <dgm:spPr/>
      <dgm:t>
        <a:bodyPr/>
        <a:lstStyle/>
        <a:p>
          <a:pPr latinLnBrk="1"/>
          <a:endParaRPr lang="ko-KR" altLang="en-US"/>
        </a:p>
      </dgm:t>
    </dgm:pt>
    <dgm:pt modelId="{400695F2-6FD1-40CF-9AA0-8AC6AAB4A0DE}" type="sibTrans" cxnId="{60FB34EB-7BBC-4886-8181-7C8CA259FF52}">
      <dgm:prSet/>
      <dgm:spPr/>
      <dgm:t>
        <a:bodyPr/>
        <a:lstStyle/>
        <a:p>
          <a:pPr latinLnBrk="1"/>
          <a:endParaRPr lang="ko-KR" altLang="en-US"/>
        </a:p>
      </dgm:t>
    </dgm:pt>
    <dgm:pt modelId="{2041D404-3E78-497F-941D-11AA399AC9EC}">
      <dgm:prSet phldrT="[텍스트]"/>
      <dgm:spPr/>
      <dgm:t>
        <a:bodyPr/>
        <a:lstStyle/>
        <a:p>
          <a:pPr latinLnBrk="1"/>
          <a:r>
            <a:rPr lang="ko-KR" altLang="en-US" dirty="0"/>
            <a:t>회원삭제</a:t>
          </a:r>
          <a:endParaRPr lang="en-US" altLang="ko-KR" dirty="0"/>
        </a:p>
      </dgm:t>
    </dgm:pt>
    <dgm:pt modelId="{20ED06C7-C82E-40A5-9E0F-F7B00E9B31B7}" type="parTrans" cxnId="{367F8299-D639-4131-8DBB-F5228CC4CD92}">
      <dgm:prSet/>
      <dgm:spPr/>
      <dgm:t>
        <a:bodyPr/>
        <a:lstStyle/>
        <a:p>
          <a:pPr latinLnBrk="1"/>
          <a:endParaRPr lang="ko-KR" altLang="en-US"/>
        </a:p>
      </dgm:t>
    </dgm:pt>
    <dgm:pt modelId="{37096A91-87AA-4A45-B914-C1535B39CCB8}" type="sibTrans" cxnId="{367F8299-D639-4131-8DBB-F5228CC4CD92}">
      <dgm:prSet/>
      <dgm:spPr/>
      <dgm:t>
        <a:bodyPr/>
        <a:lstStyle/>
        <a:p>
          <a:pPr latinLnBrk="1"/>
          <a:endParaRPr lang="ko-KR" altLang="en-US"/>
        </a:p>
      </dgm:t>
    </dgm:pt>
    <dgm:pt modelId="{CBA2B334-DE1E-411D-9387-8733FBC95596}">
      <dgm:prSet phldrT="[텍스트]"/>
      <dgm:spPr/>
      <dgm:t>
        <a:bodyPr/>
        <a:lstStyle/>
        <a:p>
          <a:pPr latinLnBrk="1"/>
          <a:r>
            <a:rPr lang="ko-KR" altLang="en-US" dirty="0"/>
            <a:t>공지확인</a:t>
          </a:r>
        </a:p>
      </dgm:t>
    </dgm:pt>
    <dgm:pt modelId="{330D5CE0-8985-4780-8E35-504202A99E12}" type="parTrans" cxnId="{38F19A01-0613-4478-9C75-9444ADE7A898}">
      <dgm:prSet/>
      <dgm:spPr/>
      <dgm:t>
        <a:bodyPr/>
        <a:lstStyle/>
        <a:p>
          <a:pPr latinLnBrk="1"/>
          <a:endParaRPr lang="ko-KR" altLang="en-US"/>
        </a:p>
      </dgm:t>
    </dgm:pt>
    <dgm:pt modelId="{37E76B31-230A-4D64-B52A-29083C043A24}" type="sibTrans" cxnId="{38F19A01-0613-4478-9C75-9444ADE7A898}">
      <dgm:prSet/>
      <dgm:spPr/>
      <dgm:t>
        <a:bodyPr/>
        <a:lstStyle/>
        <a:p>
          <a:pPr latinLnBrk="1"/>
          <a:endParaRPr lang="ko-KR" altLang="en-US"/>
        </a:p>
      </dgm:t>
    </dgm:pt>
    <dgm:pt modelId="{547A54F2-9F20-4853-B4BA-C8F8513477A6}">
      <dgm:prSet phldrT="[텍스트]"/>
      <dgm:spPr/>
      <dgm:t>
        <a:bodyPr/>
        <a:lstStyle/>
        <a:p>
          <a:pPr latinLnBrk="1"/>
          <a:r>
            <a:rPr lang="ko-KR" altLang="en-US" dirty="0"/>
            <a:t>공지작성</a:t>
          </a:r>
        </a:p>
      </dgm:t>
    </dgm:pt>
    <dgm:pt modelId="{18A5A8F7-C036-4588-8A09-A7B9B9913FC8}" type="parTrans" cxnId="{9B796D7B-E288-489B-9F8A-AFBF92FA4B29}">
      <dgm:prSet/>
      <dgm:spPr/>
      <dgm:t>
        <a:bodyPr/>
        <a:lstStyle/>
        <a:p>
          <a:pPr latinLnBrk="1"/>
          <a:endParaRPr lang="ko-KR" altLang="en-US"/>
        </a:p>
      </dgm:t>
    </dgm:pt>
    <dgm:pt modelId="{4F17D508-7D1C-445A-8F53-82A91A34A79B}" type="sibTrans" cxnId="{9B796D7B-E288-489B-9F8A-AFBF92FA4B29}">
      <dgm:prSet/>
      <dgm:spPr/>
      <dgm:t>
        <a:bodyPr/>
        <a:lstStyle/>
        <a:p>
          <a:pPr latinLnBrk="1"/>
          <a:endParaRPr lang="ko-KR" altLang="en-US"/>
        </a:p>
      </dgm:t>
    </dgm:pt>
    <dgm:pt modelId="{1AD1E40F-45A3-44DA-AA4A-21A8DA64FD3D}">
      <dgm:prSet phldrT="[텍스트]"/>
      <dgm:spPr/>
      <dgm:t>
        <a:bodyPr/>
        <a:lstStyle/>
        <a:p>
          <a:pPr latinLnBrk="1"/>
          <a:r>
            <a:rPr lang="en-US" altLang="ko-KR" dirty="0"/>
            <a:t>FAQ </a:t>
          </a:r>
          <a:r>
            <a:rPr lang="ko-KR" altLang="en-US" dirty="0"/>
            <a:t>작성</a:t>
          </a:r>
        </a:p>
      </dgm:t>
    </dgm:pt>
    <dgm:pt modelId="{2C737960-D244-4907-85A3-7E0508B60D51}" type="parTrans" cxnId="{57610247-AD4F-4274-A1F6-F735C863E519}">
      <dgm:prSet/>
      <dgm:spPr/>
      <dgm:t>
        <a:bodyPr/>
        <a:lstStyle/>
        <a:p>
          <a:pPr latinLnBrk="1"/>
          <a:endParaRPr lang="ko-KR" altLang="en-US"/>
        </a:p>
      </dgm:t>
    </dgm:pt>
    <dgm:pt modelId="{B5A0E1AF-4DD1-41E3-A07A-5985AB2098C1}" type="sibTrans" cxnId="{57610247-AD4F-4274-A1F6-F735C863E519}">
      <dgm:prSet/>
      <dgm:spPr/>
      <dgm:t>
        <a:bodyPr/>
        <a:lstStyle/>
        <a:p>
          <a:pPr latinLnBrk="1"/>
          <a:endParaRPr lang="ko-KR" altLang="en-US"/>
        </a:p>
      </dgm:t>
    </dgm:pt>
    <dgm:pt modelId="{7C9C5D1E-BC37-494B-80FD-0B0B2583F45C}">
      <dgm:prSet phldrT="[텍스트]"/>
      <dgm:spPr/>
      <dgm:t>
        <a:bodyPr/>
        <a:lstStyle/>
        <a:p>
          <a:pPr latinLnBrk="1"/>
          <a:r>
            <a:rPr lang="en-US" altLang="ko-KR" dirty="0"/>
            <a:t>1:1</a:t>
          </a:r>
          <a:r>
            <a:rPr lang="ko-KR" altLang="en-US" dirty="0"/>
            <a:t>문의 확인</a:t>
          </a:r>
          <a:endParaRPr lang="en-US" altLang="ko-KR" dirty="0"/>
        </a:p>
      </dgm:t>
    </dgm:pt>
    <dgm:pt modelId="{C41F8E72-B334-4CA4-9145-27DF596821CF}" type="parTrans" cxnId="{6AB6B616-8BD2-464A-96C2-475879153520}">
      <dgm:prSet/>
      <dgm:spPr/>
      <dgm:t>
        <a:bodyPr/>
        <a:lstStyle/>
        <a:p>
          <a:pPr latinLnBrk="1"/>
          <a:endParaRPr lang="ko-KR" altLang="en-US"/>
        </a:p>
      </dgm:t>
    </dgm:pt>
    <dgm:pt modelId="{D52FC620-F0ED-49F6-95D9-E5B9D8C8A0E9}" type="sibTrans" cxnId="{6AB6B616-8BD2-464A-96C2-475879153520}">
      <dgm:prSet/>
      <dgm:spPr/>
      <dgm:t>
        <a:bodyPr/>
        <a:lstStyle/>
        <a:p>
          <a:pPr latinLnBrk="1"/>
          <a:endParaRPr lang="ko-KR" altLang="en-US"/>
        </a:p>
      </dgm:t>
    </dgm:pt>
    <dgm:pt modelId="{351763C0-5EA3-4C40-82D1-259BDC5B2F40}">
      <dgm:prSet phldrT="[텍스트]"/>
      <dgm:spPr/>
      <dgm:t>
        <a:bodyPr/>
        <a:lstStyle/>
        <a:p>
          <a:pPr latinLnBrk="1"/>
          <a:r>
            <a:rPr lang="en-US" altLang="ko-KR" dirty="0"/>
            <a:t>1:1</a:t>
          </a:r>
          <a:r>
            <a:rPr lang="ko-KR" altLang="en-US" dirty="0"/>
            <a:t>문의 답변</a:t>
          </a:r>
          <a:endParaRPr lang="en-US" altLang="ko-KR" dirty="0"/>
        </a:p>
      </dgm:t>
    </dgm:pt>
    <dgm:pt modelId="{7063C43C-68AE-4F07-BAFF-A5C29F6AA8F6}" type="parTrans" cxnId="{66862925-43E5-4083-9F23-CF25A64313C5}">
      <dgm:prSet/>
      <dgm:spPr/>
      <dgm:t>
        <a:bodyPr/>
        <a:lstStyle/>
        <a:p>
          <a:pPr latinLnBrk="1"/>
          <a:endParaRPr lang="ko-KR" altLang="en-US"/>
        </a:p>
      </dgm:t>
    </dgm:pt>
    <dgm:pt modelId="{B26F7C17-E80A-49CF-AD7A-3543AC98AAF2}" type="sibTrans" cxnId="{66862925-43E5-4083-9F23-CF25A64313C5}">
      <dgm:prSet/>
      <dgm:spPr/>
      <dgm:t>
        <a:bodyPr/>
        <a:lstStyle/>
        <a:p>
          <a:pPr latinLnBrk="1"/>
          <a:endParaRPr lang="ko-KR" altLang="en-US"/>
        </a:p>
      </dgm:t>
    </dgm:pt>
    <dgm:pt modelId="{8D464403-06A6-44F8-B192-076328C63A91}">
      <dgm:prSet phldrT="[텍스트]"/>
      <dgm:spPr/>
      <dgm:t>
        <a:bodyPr/>
        <a:lstStyle/>
        <a:p>
          <a:pPr latinLnBrk="1"/>
          <a:r>
            <a:rPr lang="ko-KR" altLang="en-US" dirty="0"/>
            <a:t>이미지 업로드</a:t>
          </a:r>
        </a:p>
      </dgm:t>
    </dgm:pt>
    <dgm:pt modelId="{56946F1F-DD1E-4DB2-BEEC-4B2C33766738}" type="parTrans" cxnId="{98B4D7F5-34E6-4968-91D9-41657BCED5D8}">
      <dgm:prSet/>
      <dgm:spPr/>
      <dgm:t>
        <a:bodyPr/>
        <a:lstStyle/>
        <a:p>
          <a:pPr latinLnBrk="1"/>
          <a:endParaRPr lang="ko-KR" altLang="en-US"/>
        </a:p>
      </dgm:t>
    </dgm:pt>
    <dgm:pt modelId="{9AB479ED-B127-433B-A7B2-45DCAEA9021C}" type="sibTrans" cxnId="{98B4D7F5-34E6-4968-91D9-41657BCED5D8}">
      <dgm:prSet/>
      <dgm:spPr/>
      <dgm:t>
        <a:bodyPr/>
        <a:lstStyle/>
        <a:p>
          <a:pPr latinLnBrk="1"/>
          <a:endParaRPr lang="ko-KR" altLang="en-US"/>
        </a:p>
      </dgm:t>
    </dgm:pt>
    <dgm:pt modelId="{0760EB10-F277-483D-9426-9AACB57984C6}">
      <dgm:prSet phldrT="[텍스트]"/>
      <dgm:spPr/>
      <dgm:t>
        <a:bodyPr/>
        <a:lstStyle/>
        <a:p>
          <a:pPr latinLnBrk="1"/>
          <a:r>
            <a:rPr lang="ko-KR" altLang="en-US" dirty="0"/>
            <a:t>영화 삭제</a:t>
          </a:r>
        </a:p>
      </dgm:t>
    </dgm:pt>
    <dgm:pt modelId="{5EE81557-70EC-4C84-A508-6DAB26687CFC}" type="parTrans" cxnId="{A9C5908E-3289-452B-99A8-589E6B0A2EDE}">
      <dgm:prSet/>
      <dgm:spPr/>
      <dgm:t>
        <a:bodyPr/>
        <a:lstStyle/>
        <a:p>
          <a:pPr latinLnBrk="1"/>
          <a:endParaRPr lang="ko-KR" altLang="en-US"/>
        </a:p>
      </dgm:t>
    </dgm:pt>
    <dgm:pt modelId="{C0FE600B-6092-4867-BD6B-FF7539CD7803}" type="sibTrans" cxnId="{A9C5908E-3289-452B-99A8-589E6B0A2EDE}">
      <dgm:prSet/>
      <dgm:spPr/>
      <dgm:t>
        <a:bodyPr/>
        <a:lstStyle/>
        <a:p>
          <a:pPr latinLnBrk="1"/>
          <a:endParaRPr lang="ko-KR" altLang="en-US"/>
        </a:p>
      </dgm:t>
    </dgm:pt>
    <dgm:pt modelId="{FCAE789A-97D2-4F75-98CE-F621394117F2}" type="pres">
      <dgm:prSet presAssocID="{0940C8B8-7D9F-4D7E-89D1-E0742912F64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715303-8CB3-46FD-98AD-B49775B5B730}" type="pres">
      <dgm:prSet presAssocID="{8C4D7DA7-0EE5-44E7-9F59-F09AD9F98A92}" presName="hierRoot1" presStyleCnt="0">
        <dgm:presLayoutVars>
          <dgm:hierBranch val="init"/>
        </dgm:presLayoutVars>
      </dgm:prSet>
      <dgm:spPr/>
    </dgm:pt>
    <dgm:pt modelId="{382EB07E-DD23-405F-B616-C40521D8FF51}" type="pres">
      <dgm:prSet presAssocID="{8C4D7DA7-0EE5-44E7-9F59-F09AD9F98A92}" presName="rootComposite1" presStyleCnt="0"/>
      <dgm:spPr/>
    </dgm:pt>
    <dgm:pt modelId="{FD3FE0BC-1B23-4882-B782-C3E18CC5E92A}" type="pres">
      <dgm:prSet presAssocID="{8C4D7DA7-0EE5-44E7-9F59-F09AD9F98A9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F9098-64AF-457D-B7E5-EE0F5B898C79}" type="pres">
      <dgm:prSet presAssocID="{8C4D7DA7-0EE5-44E7-9F59-F09AD9F98A92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5FAEFA8D-4552-4A97-97E4-C31921C86A6E}" type="pres">
      <dgm:prSet presAssocID="{8C4D7DA7-0EE5-44E7-9F59-F09AD9F98A92}" presName="hierChild2" presStyleCnt="0"/>
      <dgm:spPr/>
    </dgm:pt>
    <dgm:pt modelId="{0D88ECB5-B653-4E9C-B443-6414EE0E9AEB}" type="pres">
      <dgm:prSet presAssocID="{6DBEBD30-31A2-4300-BBBD-17A36CE33DDA}" presName="Name37" presStyleLbl="parChTrans1D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A038B263-BC7B-446F-A9BC-ABCCD9743EA8}" type="pres">
      <dgm:prSet presAssocID="{BB95C210-A555-4D6A-99B2-4034C1518612}" presName="hierRoot2" presStyleCnt="0">
        <dgm:presLayoutVars>
          <dgm:hierBranch val="init"/>
        </dgm:presLayoutVars>
      </dgm:prSet>
      <dgm:spPr/>
    </dgm:pt>
    <dgm:pt modelId="{10B26BBD-E6BF-4E2C-A6C9-64B320FA30FF}" type="pres">
      <dgm:prSet presAssocID="{BB95C210-A555-4D6A-99B2-4034C1518612}" presName="rootComposite" presStyleCnt="0"/>
      <dgm:spPr/>
    </dgm:pt>
    <dgm:pt modelId="{D420A473-3C3E-401B-A6A6-5E4A247F17F7}" type="pres">
      <dgm:prSet presAssocID="{BB95C210-A555-4D6A-99B2-4034C1518612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E5E654-F823-46B4-83C9-CAB2DBC00611}" type="pres">
      <dgm:prSet presAssocID="{BB95C210-A555-4D6A-99B2-4034C1518612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4A55756D-46FF-4C35-9860-EE2E48060637}" type="pres">
      <dgm:prSet presAssocID="{BB95C210-A555-4D6A-99B2-4034C1518612}" presName="hierChild4" presStyleCnt="0"/>
      <dgm:spPr/>
    </dgm:pt>
    <dgm:pt modelId="{A334593F-5F1E-44B8-ABE0-D8D9055F6295}" type="pres">
      <dgm:prSet presAssocID="{20ED06C7-C82E-40A5-9E0F-F7B00E9B31B7}" presName="Name37" presStyleLbl="parChTrans1D3" presStyleIdx="0" presStyleCnt="11"/>
      <dgm:spPr/>
      <dgm:t>
        <a:bodyPr/>
        <a:lstStyle/>
        <a:p>
          <a:pPr latinLnBrk="1"/>
          <a:endParaRPr lang="ko-KR" altLang="en-US"/>
        </a:p>
      </dgm:t>
    </dgm:pt>
    <dgm:pt modelId="{FE85F1C2-5ADC-4877-ABD2-23630B49C216}" type="pres">
      <dgm:prSet presAssocID="{2041D404-3E78-497F-941D-11AA399AC9EC}" presName="hierRoot2" presStyleCnt="0">
        <dgm:presLayoutVars>
          <dgm:hierBranch val="init"/>
        </dgm:presLayoutVars>
      </dgm:prSet>
      <dgm:spPr/>
    </dgm:pt>
    <dgm:pt modelId="{50C12094-2A81-435B-8B0C-FB3F0DF3424B}" type="pres">
      <dgm:prSet presAssocID="{2041D404-3E78-497F-941D-11AA399AC9EC}" presName="rootComposite" presStyleCnt="0"/>
      <dgm:spPr/>
    </dgm:pt>
    <dgm:pt modelId="{EC65B2C7-90C5-4F6C-BE8D-F1D30C461E59}" type="pres">
      <dgm:prSet presAssocID="{2041D404-3E78-497F-941D-11AA399AC9EC}" presName="rootText" presStyleLbl="node3" presStyleIdx="0" presStyleCnt="11" custLinFactNeighborY="-320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F2FBB8-230C-47A7-A234-D2F33FBB9ADA}" type="pres">
      <dgm:prSet presAssocID="{2041D404-3E78-497F-941D-11AA399AC9EC}" presName="rootConnector" presStyleLbl="node3" presStyleIdx="0" presStyleCnt="11"/>
      <dgm:spPr/>
      <dgm:t>
        <a:bodyPr/>
        <a:lstStyle/>
        <a:p>
          <a:pPr latinLnBrk="1"/>
          <a:endParaRPr lang="ko-KR" altLang="en-US"/>
        </a:p>
      </dgm:t>
    </dgm:pt>
    <dgm:pt modelId="{770FE2F2-FA3F-4C1E-8E99-BCE6C4B17952}" type="pres">
      <dgm:prSet presAssocID="{2041D404-3E78-497F-941D-11AA399AC9EC}" presName="hierChild4" presStyleCnt="0"/>
      <dgm:spPr/>
    </dgm:pt>
    <dgm:pt modelId="{D696E2DF-BDF3-4162-B608-01D5A9158ABB}" type="pres">
      <dgm:prSet presAssocID="{2041D404-3E78-497F-941D-11AA399AC9EC}" presName="hierChild5" presStyleCnt="0"/>
      <dgm:spPr/>
    </dgm:pt>
    <dgm:pt modelId="{58DC9965-AB1B-452D-B0C8-9AD4101E3803}" type="pres">
      <dgm:prSet presAssocID="{45A6AEB9-F689-42F5-B142-530F627C1479}" presName="Name37" presStyleLbl="parChTrans1D3" presStyleIdx="1" presStyleCnt="11"/>
      <dgm:spPr/>
      <dgm:t>
        <a:bodyPr/>
        <a:lstStyle/>
        <a:p>
          <a:pPr latinLnBrk="1"/>
          <a:endParaRPr lang="ko-KR" altLang="en-US"/>
        </a:p>
      </dgm:t>
    </dgm:pt>
    <dgm:pt modelId="{D3E89C49-18F1-46DD-BD0C-404F9B81B347}" type="pres">
      <dgm:prSet presAssocID="{9EC9417A-08C9-43E3-8D69-E749A9B48B4A}" presName="hierRoot2" presStyleCnt="0">
        <dgm:presLayoutVars>
          <dgm:hierBranch val="init"/>
        </dgm:presLayoutVars>
      </dgm:prSet>
      <dgm:spPr/>
    </dgm:pt>
    <dgm:pt modelId="{B60C3090-9588-444A-8E9D-8FE937322966}" type="pres">
      <dgm:prSet presAssocID="{9EC9417A-08C9-43E3-8D69-E749A9B48B4A}" presName="rootComposite" presStyleCnt="0"/>
      <dgm:spPr/>
    </dgm:pt>
    <dgm:pt modelId="{FD363020-A1E7-408B-B000-39ED51AAB68D}" type="pres">
      <dgm:prSet presAssocID="{9EC9417A-08C9-43E3-8D69-E749A9B48B4A}" presName="rootText" presStyleLbl="node3" presStyleIdx="1" presStyleCnt="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F8B006D-EE84-4498-A75C-166FF89180E0}" type="pres">
      <dgm:prSet presAssocID="{9EC9417A-08C9-43E3-8D69-E749A9B48B4A}" presName="rootConnector" presStyleLbl="node3" presStyleIdx="1" presStyleCnt="11"/>
      <dgm:spPr/>
      <dgm:t>
        <a:bodyPr/>
        <a:lstStyle/>
        <a:p>
          <a:pPr latinLnBrk="1"/>
          <a:endParaRPr lang="ko-KR" altLang="en-US"/>
        </a:p>
      </dgm:t>
    </dgm:pt>
    <dgm:pt modelId="{20715360-B1C6-49E8-A71D-6BECFC895446}" type="pres">
      <dgm:prSet presAssocID="{9EC9417A-08C9-43E3-8D69-E749A9B48B4A}" presName="hierChild4" presStyleCnt="0"/>
      <dgm:spPr/>
    </dgm:pt>
    <dgm:pt modelId="{47BCC86B-7706-4ECE-9DEE-786CA37F60CA}" type="pres">
      <dgm:prSet presAssocID="{9EC9417A-08C9-43E3-8D69-E749A9B48B4A}" presName="hierChild5" presStyleCnt="0"/>
      <dgm:spPr/>
    </dgm:pt>
    <dgm:pt modelId="{EA60EB50-6CEC-4034-8435-F62F7FB9890B}" type="pres">
      <dgm:prSet presAssocID="{BB95C210-A555-4D6A-99B2-4034C1518612}" presName="hierChild5" presStyleCnt="0"/>
      <dgm:spPr/>
    </dgm:pt>
    <dgm:pt modelId="{6B4E48F5-7BD8-47A2-A2C5-1323423E6F20}" type="pres">
      <dgm:prSet presAssocID="{EA17626A-B26B-4EAB-A432-2682E8675F67}" presName="Name37" presStyleLbl="parChTrans1D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456AEDA1-F76F-443F-BA81-201898D22064}" type="pres">
      <dgm:prSet presAssocID="{55BDE6CC-43E1-45B0-8FE5-8496523AE754}" presName="hierRoot2" presStyleCnt="0">
        <dgm:presLayoutVars>
          <dgm:hierBranch val="init"/>
        </dgm:presLayoutVars>
      </dgm:prSet>
      <dgm:spPr/>
    </dgm:pt>
    <dgm:pt modelId="{1183926A-4B7B-49DF-9F3C-47123658E4CF}" type="pres">
      <dgm:prSet presAssocID="{55BDE6CC-43E1-45B0-8FE5-8496523AE754}" presName="rootComposite" presStyleCnt="0"/>
      <dgm:spPr/>
    </dgm:pt>
    <dgm:pt modelId="{392E8B25-B420-4385-BACC-13F3F17AEEB1}" type="pres">
      <dgm:prSet presAssocID="{55BDE6CC-43E1-45B0-8FE5-8496523AE754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2C40C7-3AAD-48B1-AF28-BD4D7FBCB1E2}" type="pres">
      <dgm:prSet presAssocID="{55BDE6CC-43E1-45B0-8FE5-8496523AE754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73444912-374E-4AAE-8461-B8C23326A1BB}" type="pres">
      <dgm:prSet presAssocID="{55BDE6CC-43E1-45B0-8FE5-8496523AE754}" presName="hierChild4" presStyleCnt="0"/>
      <dgm:spPr/>
    </dgm:pt>
    <dgm:pt modelId="{D16BC6B2-BE02-4A5B-A7E0-87CD76D733F1}" type="pres">
      <dgm:prSet presAssocID="{330D5CE0-8985-4780-8E35-504202A99E12}" presName="Name37" presStyleLbl="parChTrans1D3" presStyleIdx="2" presStyleCnt="11"/>
      <dgm:spPr/>
      <dgm:t>
        <a:bodyPr/>
        <a:lstStyle/>
        <a:p>
          <a:pPr latinLnBrk="1"/>
          <a:endParaRPr lang="ko-KR" altLang="en-US"/>
        </a:p>
      </dgm:t>
    </dgm:pt>
    <dgm:pt modelId="{9494B502-C414-4D45-BFF2-0B6CF9F6AD2F}" type="pres">
      <dgm:prSet presAssocID="{CBA2B334-DE1E-411D-9387-8733FBC95596}" presName="hierRoot2" presStyleCnt="0">
        <dgm:presLayoutVars>
          <dgm:hierBranch val="init"/>
        </dgm:presLayoutVars>
      </dgm:prSet>
      <dgm:spPr/>
    </dgm:pt>
    <dgm:pt modelId="{52F31FD4-9ED2-45AB-9070-1DA69A33BB1C}" type="pres">
      <dgm:prSet presAssocID="{CBA2B334-DE1E-411D-9387-8733FBC95596}" presName="rootComposite" presStyleCnt="0"/>
      <dgm:spPr/>
    </dgm:pt>
    <dgm:pt modelId="{FFFFFD6D-8E59-4335-958C-F668576CD37C}" type="pres">
      <dgm:prSet presAssocID="{CBA2B334-DE1E-411D-9387-8733FBC95596}" presName="rootText" presStyleLbl="node3" presStyleIdx="2" presStyleCnt="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FE4794-723C-4339-9B9C-F4548E45CA37}" type="pres">
      <dgm:prSet presAssocID="{CBA2B334-DE1E-411D-9387-8733FBC95596}" presName="rootConnector" presStyleLbl="node3" presStyleIdx="2" presStyleCnt="11"/>
      <dgm:spPr/>
      <dgm:t>
        <a:bodyPr/>
        <a:lstStyle/>
        <a:p>
          <a:pPr latinLnBrk="1"/>
          <a:endParaRPr lang="ko-KR" altLang="en-US"/>
        </a:p>
      </dgm:t>
    </dgm:pt>
    <dgm:pt modelId="{A242E436-E315-4F68-96C2-813C44408FAA}" type="pres">
      <dgm:prSet presAssocID="{CBA2B334-DE1E-411D-9387-8733FBC95596}" presName="hierChild4" presStyleCnt="0"/>
      <dgm:spPr/>
    </dgm:pt>
    <dgm:pt modelId="{1398A665-8823-4AF8-9097-6949402383D8}" type="pres">
      <dgm:prSet presAssocID="{CBA2B334-DE1E-411D-9387-8733FBC95596}" presName="hierChild5" presStyleCnt="0"/>
      <dgm:spPr/>
    </dgm:pt>
    <dgm:pt modelId="{1C0A0A42-F2D9-4F54-9E23-52F1BE3468EE}" type="pres">
      <dgm:prSet presAssocID="{18A5A8F7-C036-4588-8A09-A7B9B9913FC8}" presName="Name37" presStyleLbl="parChTrans1D3" presStyleIdx="3" presStyleCnt="11"/>
      <dgm:spPr/>
      <dgm:t>
        <a:bodyPr/>
        <a:lstStyle/>
        <a:p>
          <a:pPr latinLnBrk="1"/>
          <a:endParaRPr lang="ko-KR" altLang="en-US"/>
        </a:p>
      </dgm:t>
    </dgm:pt>
    <dgm:pt modelId="{A17E884F-A6B5-4084-A2EE-17796965AC5E}" type="pres">
      <dgm:prSet presAssocID="{547A54F2-9F20-4853-B4BA-C8F8513477A6}" presName="hierRoot2" presStyleCnt="0">
        <dgm:presLayoutVars>
          <dgm:hierBranch val="init"/>
        </dgm:presLayoutVars>
      </dgm:prSet>
      <dgm:spPr/>
    </dgm:pt>
    <dgm:pt modelId="{72E31AD6-1323-4992-ABAB-2D76ED1802F9}" type="pres">
      <dgm:prSet presAssocID="{547A54F2-9F20-4853-B4BA-C8F8513477A6}" presName="rootComposite" presStyleCnt="0"/>
      <dgm:spPr/>
    </dgm:pt>
    <dgm:pt modelId="{45868D9B-7997-4CCB-8D46-583338476598}" type="pres">
      <dgm:prSet presAssocID="{547A54F2-9F20-4853-B4BA-C8F8513477A6}" presName="rootText" presStyleLbl="node3" presStyleIdx="3" presStyleCnt="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22A641-EB19-46CF-A24B-C653EC87DC06}" type="pres">
      <dgm:prSet presAssocID="{547A54F2-9F20-4853-B4BA-C8F8513477A6}" presName="rootConnector" presStyleLbl="node3" presStyleIdx="3" presStyleCnt="11"/>
      <dgm:spPr/>
      <dgm:t>
        <a:bodyPr/>
        <a:lstStyle/>
        <a:p>
          <a:pPr latinLnBrk="1"/>
          <a:endParaRPr lang="ko-KR" altLang="en-US"/>
        </a:p>
      </dgm:t>
    </dgm:pt>
    <dgm:pt modelId="{109F6A76-6C33-45AC-9C89-D13A5EA55473}" type="pres">
      <dgm:prSet presAssocID="{547A54F2-9F20-4853-B4BA-C8F8513477A6}" presName="hierChild4" presStyleCnt="0"/>
      <dgm:spPr/>
    </dgm:pt>
    <dgm:pt modelId="{475BC6BD-CC3E-4A03-8B0F-B52D0A223DA8}" type="pres">
      <dgm:prSet presAssocID="{547A54F2-9F20-4853-B4BA-C8F8513477A6}" presName="hierChild5" presStyleCnt="0"/>
      <dgm:spPr/>
    </dgm:pt>
    <dgm:pt modelId="{06245BD8-508E-4A18-A503-FAC19230F68E}" type="pres">
      <dgm:prSet presAssocID="{55BDE6CC-43E1-45B0-8FE5-8496523AE754}" presName="hierChild5" presStyleCnt="0"/>
      <dgm:spPr/>
    </dgm:pt>
    <dgm:pt modelId="{B854FE10-9D1D-4D1C-A5CC-9D267D89FF9F}" type="pres">
      <dgm:prSet presAssocID="{5447F27F-BC0E-44D4-856B-A6ED4C76D6F9}" presName="Name37" presStyleLbl="parChTrans1D2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88F03023-D884-4003-BE78-7CB0C7B04FA0}" type="pres">
      <dgm:prSet presAssocID="{3343C7A5-AB7F-4225-830E-01699985C31E}" presName="hierRoot2" presStyleCnt="0">
        <dgm:presLayoutVars>
          <dgm:hierBranch val="init"/>
        </dgm:presLayoutVars>
      </dgm:prSet>
      <dgm:spPr/>
    </dgm:pt>
    <dgm:pt modelId="{218EBC0E-024E-4414-AB88-4420B8A270BB}" type="pres">
      <dgm:prSet presAssocID="{3343C7A5-AB7F-4225-830E-01699985C31E}" presName="rootComposite" presStyleCnt="0"/>
      <dgm:spPr/>
    </dgm:pt>
    <dgm:pt modelId="{D9CAA5D7-636D-461D-A25E-4C5DD987CB41}" type="pres">
      <dgm:prSet presAssocID="{3343C7A5-AB7F-4225-830E-01699985C31E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96067B-19D2-4BD5-ACCD-58B20FF61279}" type="pres">
      <dgm:prSet presAssocID="{3343C7A5-AB7F-4225-830E-01699985C31E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B99DD391-F793-44B7-BBDC-00C33715537B}" type="pres">
      <dgm:prSet presAssocID="{3343C7A5-AB7F-4225-830E-01699985C31E}" presName="hierChild4" presStyleCnt="0"/>
      <dgm:spPr/>
    </dgm:pt>
    <dgm:pt modelId="{45424496-70C8-4489-9BA8-0E13A6C46C59}" type="pres">
      <dgm:prSet presAssocID="{2C737960-D244-4907-85A3-7E0508B60D51}" presName="Name37" presStyleLbl="parChTrans1D3" presStyleIdx="4" presStyleCnt="11"/>
      <dgm:spPr/>
      <dgm:t>
        <a:bodyPr/>
        <a:lstStyle/>
        <a:p>
          <a:pPr latinLnBrk="1"/>
          <a:endParaRPr lang="ko-KR" altLang="en-US"/>
        </a:p>
      </dgm:t>
    </dgm:pt>
    <dgm:pt modelId="{E213D2CD-F9A0-431A-B010-FD145CFDBBEC}" type="pres">
      <dgm:prSet presAssocID="{1AD1E40F-45A3-44DA-AA4A-21A8DA64FD3D}" presName="hierRoot2" presStyleCnt="0">
        <dgm:presLayoutVars>
          <dgm:hierBranch val="init"/>
        </dgm:presLayoutVars>
      </dgm:prSet>
      <dgm:spPr/>
    </dgm:pt>
    <dgm:pt modelId="{57E8A5D1-6354-4E82-88A2-D7F566716913}" type="pres">
      <dgm:prSet presAssocID="{1AD1E40F-45A3-44DA-AA4A-21A8DA64FD3D}" presName="rootComposite" presStyleCnt="0"/>
      <dgm:spPr/>
    </dgm:pt>
    <dgm:pt modelId="{191882FA-2838-487E-93EE-569D5192A073}" type="pres">
      <dgm:prSet presAssocID="{1AD1E40F-45A3-44DA-AA4A-21A8DA64FD3D}" presName="rootText" presStyleLbl="node3" presStyleIdx="4" presStyleCnt="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23CEB83-CF3B-4934-8B2E-8CA9AD961DC8}" type="pres">
      <dgm:prSet presAssocID="{1AD1E40F-45A3-44DA-AA4A-21A8DA64FD3D}" presName="rootConnector" presStyleLbl="node3" presStyleIdx="4" presStyleCnt="11"/>
      <dgm:spPr/>
      <dgm:t>
        <a:bodyPr/>
        <a:lstStyle/>
        <a:p>
          <a:pPr latinLnBrk="1"/>
          <a:endParaRPr lang="ko-KR" altLang="en-US"/>
        </a:p>
      </dgm:t>
    </dgm:pt>
    <dgm:pt modelId="{4230A004-06FA-41F3-A47C-E4A06C5567A7}" type="pres">
      <dgm:prSet presAssocID="{1AD1E40F-45A3-44DA-AA4A-21A8DA64FD3D}" presName="hierChild4" presStyleCnt="0"/>
      <dgm:spPr/>
    </dgm:pt>
    <dgm:pt modelId="{C7C45223-6B09-4184-8A48-847677685CE6}" type="pres">
      <dgm:prSet presAssocID="{1AD1E40F-45A3-44DA-AA4A-21A8DA64FD3D}" presName="hierChild5" presStyleCnt="0"/>
      <dgm:spPr/>
    </dgm:pt>
    <dgm:pt modelId="{A693C6D7-97D6-42F3-B42E-1762E37ABE40}" type="pres">
      <dgm:prSet presAssocID="{3343C7A5-AB7F-4225-830E-01699985C31E}" presName="hierChild5" presStyleCnt="0"/>
      <dgm:spPr/>
    </dgm:pt>
    <dgm:pt modelId="{FAE6F78B-7176-4756-B20C-CC762D65D5EA}" type="pres">
      <dgm:prSet presAssocID="{1BA86A88-BCE1-45DE-A72C-01966D337F04}" presName="Name37" presStyleLbl="parChTrans1D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3D90E71-23B8-491B-8BEE-9D7EC75F2C02}" type="pres">
      <dgm:prSet presAssocID="{6CABA42F-F99A-45CA-9A31-EF06DD7D81F3}" presName="hierRoot2" presStyleCnt="0">
        <dgm:presLayoutVars>
          <dgm:hierBranch val="init"/>
        </dgm:presLayoutVars>
      </dgm:prSet>
      <dgm:spPr/>
    </dgm:pt>
    <dgm:pt modelId="{B4FBAEA8-1F7D-48AA-9090-1DF8A68C8A01}" type="pres">
      <dgm:prSet presAssocID="{6CABA42F-F99A-45CA-9A31-EF06DD7D81F3}" presName="rootComposite" presStyleCnt="0"/>
      <dgm:spPr/>
    </dgm:pt>
    <dgm:pt modelId="{1A379E63-B185-49E5-919F-E68432D98970}" type="pres">
      <dgm:prSet presAssocID="{6CABA42F-F99A-45CA-9A31-EF06DD7D81F3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5BB4E7-6D20-4E9C-98D2-0E0616EE2F01}" type="pres">
      <dgm:prSet presAssocID="{6CABA42F-F99A-45CA-9A31-EF06DD7D81F3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56BBB3DE-6322-4AF5-98FA-A8A35278DC11}" type="pres">
      <dgm:prSet presAssocID="{6CABA42F-F99A-45CA-9A31-EF06DD7D81F3}" presName="hierChild4" presStyleCnt="0"/>
      <dgm:spPr/>
    </dgm:pt>
    <dgm:pt modelId="{8CF311D3-9C29-479D-A37F-F9A4846200F1}" type="pres">
      <dgm:prSet presAssocID="{C41F8E72-B334-4CA4-9145-27DF596821CF}" presName="Name37" presStyleLbl="parChTrans1D3" presStyleIdx="5" presStyleCnt="11"/>
      <dgm:spPr/>
      <dgm:t>
        <a:bodyPr/>
        <a:lstStyle/>
        <a:p>
          <a:pPr latinLnBrk="1"/>
          <a:endParaRPr lang="ko-KR" altLang="en-US"/>
        </a:p>
      </dgm:t>
    </dgm:pt>
    <dgm:pt modelId="{07E21AD6-7229-4F2F-A2B7-38D7F538B519}" type="pres">
      <dgm:prSet presAssocID="{7C9C5D1E-BC37-494B-80FD-0B0B2583F45C}" presName="hierRoot2" presStyleCnt="0">
        <dgm:presLayoutVars>
          <dgm:hierBranch val="init"/>
        </dgm:presLayoutVars>
      </dgm:prSet>
      <dgm:spPr/>
    </dgm:pt>
    <dgm:pt modelId="{46CCAF63-BA46-483C-A833-C06929CA3A7C}" type="pres">
      <dgm:prSet presAssocID="{7C9C5D1E-BC37-494B-80FD-0B0B2583F45C}" presName="rootComposite" presStyleCnt="0"/>
      <dgm:spPr/>
    </dgm:pt>
    <dgm:pt modelId="{0C2AF4B2-D017-4165-8F88-4B9B54E0FC30}" type="pres">
      <dgm:prSet presAssocID="{7C9C5D1E-BC37-494B-80FD-0B0B2583F45C}" presName="rootText" presStyleLbl="node3" presStyleIdx="5" presStyleCnt="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A50DD7-1BFD-47F7-9496-BCCD7AA5CEEA}" type="pres">
      <dgm:prSet presAssocID="{7C9C5D1E-BC37-494B-80FD-0B0B2583F45C}" presName="rootConnector" presStyleLbl="node3" presStyleIdx="5" presStyleCnt="11"/>
      <dgm:spPr/>
      <dgm:t>
        <a:bodyPr/>
        <a:lstStyle/>
        <a:p>
          <a:pPr latinLnBrk="1"/>
          <a:endParaRPr lang="ko-KR" altLang="en-US"/>
        </a:p>
      </dgm:t>
    </dgm:pt>
    <dgm:pt modelId="{B3DF2CE4-F552-43E5-8F9F-116FCF57F03A}" type="pres">
      <dgm:prSet presAssocID="{7C9C5D1E-BC37-494B-80FD-0B0B2583F45C}" presName="hierChild4" presStyleCnt="0"/>
      <dgm:spPr/>
    </dgm:pt>
    <dgm:pt modelId="{6151531E-214F-4E3B-A22A-588ACB4378E5}" type="pres">
      <dgm:prSet presAssocID="{7C9C5D1E-BC37-494B-80FD-0B0B2583F45C}" presName="hierChild5" presStyleCnt="0"/>
      <dgm:spPr/>
    </dgm:pt>
    <dgm:pt modelId="{D6ECE673-A021-469E-A6DE-AD29F5088F3D}" type="pres">
      <dgm:prSet presAssocID="{7063C43C-68AE-4F07-BAFF-A5C29F6AA8F6}" presName="Name37" presStyleLbl="parChTrans1D3" presStyleIdx="6" presStyleCnt="11"/>
      <dgm:spPr/>
      <dgm:t>
        <a:bodyPr/>
        <a:lstStyle/>
        <a:p>
          <a:pPr latinLnBrk="1"/>
          <a:endParaRPr lang="ko-KR" altLang="en-US"/>
        </a:p>
      </dgm:t>
    </dgm:pt>
    <dgm:pt modelId="{2D61E945-8379-47D3-980A-ABE12E20D49E}" type="pres">
      <dgm:prSet presAssocID="{351763C0-5EA3-4C40-82D1-259BDC5B2F40}" presName="hierRoot2" presStyleCnt="0">
        <dgm:presLayoutVars>
          <dgm:hierBranch val="init"/>
        </dgm:presLayoutVars>
      </dgm:prSet>
      <dgm:spPr/>
    </dgm:pt>
    <dgm:pt modelId="{A54B7D76-87F2-4428-B50D-D0243EECEB4A}" type="pres">
      <dgm:prSet presAssocID="{351763C0-5EA3-4C40-82D1-259BDC5B2F40}" presName="rootComposite" presStyleCnt="0"/>
      <dgm:spPr/>
    </dgm:pt>
    <dgm:pt modelId="{1DB6B7FD-EBB6-4BF9-AD19-2A616D619741}" type="pres">
      <dgm:prSet presAssocID="{351763C0-5EA3-4C40-82D1-259BDC5B2F40}" presName="rootText" presStyleLbl="node3" presStyleIdx="6" presStyleCnt="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7DC0B6-DA61-4156-B753-6DFA6A7443CC}" type="pres">
      <dgm:prSet presAssocID="{351763C0-5EA3-4C40-82D1-259BDC5B2F40}" presName="rootConnector" presStyleLbl="node3" presStyleIdx="6" presStyleCnt="11"/>
      <dgm:spPr/>
      <dgm:t>
        <a:bodyPr/>
        <a:lstStyle/>
        <a:p>
          <a:pPr latinLnBrk="1"/>
          <a:endParaRPr lang="ko-KR" altLang="en-US"/>
        </a:p>
      </dgm:t>
    </dgm:pt>
    <dgm:pt modelId="{C831B1BB-8BA3-4929-BEBA-A133C5EC1E7B}" type="pres">
      <dgm:prSet presAssocID="{351763C0-5EA3-4C40-82D1-259BDC5B2F40}" presName="hierChild4" presStyleCnt="0"/>
      <dgm:spPr/>
    </dgm:pt>
    <dgm:pt modelId="{BF063385-2059-48D5-A372-3E9C2EA702EF}" type="pres">
      <dgm:prSet presAssocID="{351763C0-5EA3-4C40-82D1-259BDC5B2F40}" presName="hierChild5" presStyleCnt="0"/>
      <dgm:spPr/>
    </dgm:pt>
    <dgm:pt modelId="{1E3116B0-A28E-4C5B-B79F-6D991F4155C5}" type="pres">
      <dgm:prSet presAssocID="{6CABA42F-F99A-45CA-9A31-EF06DD7D81F3}" presName="hierChild5" presStyleCnt="0"/>
      <dgm:spPr/>
    </dgm:pt>
    <dgm:pt modelId="{6912D09B-BC4D-4D05-BB87-D4F163D99EB8}" type="pres">
      <dgm:prSet presAssocID="{A46F0422-E807-4517-8B14-16E3F5E61912}" presName="Name37" presStyleLbl="parChTrans1D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98F766BD-79AE-4C0A-A86B-F4D819BB0A95}" type="pres">
      <dgm:prSet presAssocID="{BE2F2C1F-95FC-4064-B5D3-0550C2F34819}" presName="hierRoot2" presStyleCnt="0">
        <dgm:presLayoutVars>
          <dgm:hierBranch val="init"/>
        </dgm:presLayoutVars>
      </dgm:prSet>
      <dgm:spPr/>
    </dgm:pt>
    <dgm:pt modelId="{EA878531-0FCA-4C47-8680-E1FE7E9CE3E4}" type="pres">
      <dgm:prSet presAssocID="{BE2F2C1F-95FC-4064-B5D3-0550C2F34819}" presName="rootComposite" presStyleCnt="0"/>
      <dgm:spPr/>
    </dgm:pt>
    <dgm:pt modelId="{D50C19B1-0319-4F12-87B6-4FEB3CC073C2}" type="pres">
      <dgm:prSet presAssocID="{BE2F2C1F-95FC-4064-B5D3-0550C2F34819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6EF8D5-4162-46FF-AE9B-2D03C546016B}" type="pres">
      <dgm:prSet presAssocID="{BE2F2C1F-95FC-4064-B5D3-0550C2F34819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78C973BB-C17F-4087-B7B7-1B7C93292AA6}" type="pres">
      <dgm:prSet presAssocID="{BE2F2C1F-95FC-4064-B5D3-0550C2F34819}" presName="hierChild4" presStyleCnt="0"/>
      <dgm:spPr/>
    </dgm:pt>
    <dgm:pt modelId="{2512BE8F-AF33-4358-825D-759E1ED4885C}" type="pres">
      <dgm:prSet presAssocID="{11CC1DF3-2EB3-42CE-AD5F-51F331459978}" presName="Name37" presStyleLbl="parChTrans1D3" presStyleIdx="7" presStyleCnt="11"/>
      <dgm:spPr/>
      <dgm:t>
        <a:bodyPr/>
        <a:lstStyle/>
        <a:p>
          <a:pPr latinLnBrk="1"/>
          <a:endParaRPr lang="ko-KR" altLang="en-US"/>
        </a:p>
      </dgm:t>
    </dgm:pt>
    <dgm:pt modelId="{8D52A333-2560-4800-BC96-B764E5CA54DC}" type="pres">
      <dgm:prSet presAssocID="{2BD524C7-C8E2-491E-A60B-5671B3E36776}" presName="hierRoot2" presStyleCnt="0">
        <dgm:presLayoutVars>
          <dgm:hierBranch val="init"/>
        </dgm:presLayoutVars>
      </dgm:prSet>
      <dgm:spPr/>
    </dgm:pt>
    <dgm:pt modelId="{B02358E2-83F4-4400-A216-98DC7DC62A9E}" type="pres">
      <dgm:prSet presAssocID="{2BD524C7-C8E2-491E-A60B-5671B3E36776}" presName="rootComposite" presStyleCnt="0"/>
      <dgm:spPr/>
    </dgm:pt>
    <dgm:pt modelId="{16734D81-0DF3-4BD6-B8BC-85E5ABC783F0}" type="pres">
      <dgm:prSet presAssocID="{2BD524C7-C8E2-491E-A60B-5671B3E36776}" presName="rootText" presStyleLbl="node3" presStyleIdx="7" presStyleCnt="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FBC7C2-1813-40C8-B414-CBA3171AB3A2}" type="pres">
      <dgm:prSet presAssocID="{2BD524C7-C8E2-491E-A60B-5671B3E36776}" presName="rootConnector" presStyleLbl="node3" presStyleIdx="7" presStyleCnt="11"/>
      <dgm:spPr/>
      <dgm:t>
        <a:bodyPr/>
        <a:lstStyle/>
        <a:p>
          <a:pPr latinLnBrk="1"/>
          <a:endParaRPr lang="ko-KR" altLang="en-US"/>
        </a:p>
      </dgm:t>
    </dgm:pt>
    <dgm:pt modelId="{63C27390-9D6A-4B13-B667-DF6CEE6E19DD}" type="pres">
      <dgm:prSet presAssocID="{2BD524C7-C8E2-491E-A60B-5671B3E36776}" presName="hierChild4" presStyleCnt="0"/>
      <dgm:spPr/>
    </dgm:pt>
    <dgm:pt modelId="{CBBE8EE3-A2C7-4AF9-938F-9B2B8CFD2BE8}" type="pres">
      <dgm:prSet presAssocID="{2BD524C7-C8E2-491E-A60B-5671B3E36776}" presName="hierChild5" presStyleCnt="0"/>
      <dgm:spPr/>
    </dgm:pt>
    <dgm:pt modelId="{09E2B3BF-4EE0-4462-B10F-B54DD030CD4D}" type="pres">
      <dgm:prSet presAssocID="{7827ACF8-A36A-49B6-856A-F51511BFD2E2}" presName="Name37" presStyleLbl="parChTrans1D3" presStyleIdx="8" presStyleCnt="11"/>
      <dgm:spPr/>
      <dgm:t>
        <a:bodyPr/>
        <a:lstStyle/>
        <a:p>
          <a:pPr latinLnBrk="1"/>
          <a:endParaRPr lang="ko-KR" altLang="en-US"/>
        </a:p>
      </dgm:t>
    </dgm:pt>
    <dgm:pt modelId="{DB859364-F83C-4665-8908-0DA322F90124}" type="pres">
      <dgm:prSet presAssocID="{F05945EC-8ED9-4969-A264-3929D6B25F0F}" presName="hierRoot2" presStyleCnt="0">
        <dgm:presLayoutVars>
          <dgm:hierBranch val="init"/>
        </dgm:presLayoutVars>
      </dgm:prSet>
      <dgm:spPr/>
    </dgm:pt>
    <dgm:pt modelId="{62E7DDE4-CA1C-45E4-A79A-A94012FBFC9D}" type="pres">
      <dgm:prSet presAssocID="{F05945EC-8ED9-4969-A264-3929D6B25F0F}" presName="rootComposite" presStyleCnt="0"/>
      <dgm:spPr/>
    </dgm:pt>
    <dgm:pt modelId="{3F8C1363-0934-43B6-B5C3-5311774D42B6}" type="pres">
      <dgm:prSet presAssocID="{F05945EC-8ED9-4969-A264-3929D6B25F0F}" presName="rootText" presStyleLbl="node3" presStyleIdx="8" presStyleCnt="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BCFE99-D990-4453-BE67-321FB269FB23}" type="pres">
      <dgm:prSet presAssocID="{F05945EC-8ED9-4969-A264-3929D6B25F0F}" presName="rootConnector" presStyleLbl="node3" presStyleIdx="8" presStyleCnt="11"/>
      <dgm:spPr/>
      <dgm:t>
        <a:bodyPr/>
        <a:lstStyle/>
        <a:p>
          <a:pPr latinLnBrk="1"/>
          <a:endParaRPr lang="ko-KR" altLang="en-US"/>
        </a:p>
      </dgm:t>
    </dgm:pt>
    <dgm:pt modelId="{259ACA6C-911B-44CE-ADB5-A95231C30710}" type="pres">
      <dgm:prSet presAssocID="{F05945EC-8ED9-4969-A264-3929D6B25F0F}" presName="hierChild4" presStyleCnt="0"/>
      <dgm:spPr/>
    </dgm:pt>
    <dgm:pt modelId="{907D6CC5-F091-43B5-A1A4-44195511F16B}" type="pres">
      <dgm:prSet presAssocID="{F05945EC-8ED9-4969-A264-3929D6B25F0F}" presName="hierChild5" presStyleCnt="0"/>
      <dgm:spPr/>
    </dgm:pt>
    <dgm:pt modelId="{339DBEF6-F1FF-48BE-A290-03F671073E39}" type="pres">
      <dgm:prSet presAssocID="{56946F1F-DD1E-4DB2-BEEC-4B2C33766738}" presName="Name37" presStyleLbl="parChTrans1D3" presStyleIdx="9" presStyleCnt="11"/>
      <dgm:spPr/>
      <dgm:t>
        <a:bodyPr/>
        <a:lstStyle/>
        <a:p>
          <a:pPr latinLnBrk="1"/>
          <a:endParaRPr lang="ko-KR" altLang="en-US"/>
        </a:p>
      </dgm:t>
    </dgm:pt>
    <dgm:pt modelId="{82058D7A-164D-4A84-8515-E925CD4CC923}" type="pres">
      <dgm:prSet presAssocID="{8D464403-06A6-44F8-B192-076328C63A91}" presName="hierRoot2" presStyleCnt="0">
        <dgm:presLayoutVars>
          <dgm:hierBranch val="init"/>
        </dgm:presLayoutVars>
      </dgm:prSet>
      <dgm:spPr/>
    </dgm:pt>
    <dgm:pt modelId="{72C9D478-6638-4032-BF94-DBBA7BC32172}" type="pres">
      <dgm:prSet presAssocID="{8D464403-06A6-44F8-B192-076328C63A91}" presName="rootComposite" presStyleCnt="0"/>
      <dgm:spPr/>
    </dgm:pt>
    <dgm:pt modelId="{408851F4-7C05-4EA3-A10E-33E7E1C9D257}" type="pres">
      <dgm:prSet presAssocID="{8D464403-06A6-44F8-B192-076328C63A91}" presName="rootText" presStyleLbl="node3" presStyleIdx="9" presStyleCnt="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3F880C-AF9A-48E3-B838-EB56E5C6DF4A}" type="pres">
      <dgm:prSet presAssocID="{8D464403-06A6-44F8-B192-076328C63A91}" presName="rootConnector" presStyleLbl="node3" presStyleIdx="9" presStyleCnt="11"/>
      <dgm:spPr/>
      <dgm:t>
        <a:bodyPr/>
        <a:lstStyle/>
        <a:p>
          <a:pPr latinLnBrk="1"/>
          <a:endParaRPr lang="ko-KR" altLang="en-US"/>
        </a:p>
      </dgm:t>
    </dgm:pt>
    <dgm:pt modelId="{EDAB8A21-74E5-42E9-BBBD-EE8A65F6BC55}" type="pres">
      <dgm:prSet presAssocID="{8D464403-06A6-44F8-B192-076328C63A91}" presName="hierChild4" presStyleCnt="0"/>
      <dgm:spPr/>
    </dgm:pt>
    <dgm:pt modelId="{96D101BA-C615-4D0E-B528-D4A5F7598EA4}" type="pres">
      <dgm:prSet presAssocID="{8D464403-06A6-44F8-B192-076328C63A91}" presName="hierChild5" presStyleCnt="0"/>
      <dgm:spPr/>
    </dgm:pt>
    <dgm:pt modelId="{9E33110B-40F7-4F35-8EF6-B7DF832F683D}" type="pres">
      <dgm:prSet presAssocID="{5EE81557-70EC-4C84-A508-6DAB26687CFC}" presName="Name37" presStyleLbl="parChTrans1D3" presStyleIdx="10" presStyleCnt="11"/>
      <dgm:spPr/>
      <dgm:t>
        <a:bodyPr/>
        <a:lstStyle/>
        <a:p>
          <a:pPr latinLnBrk="1"/>
          <a:endParaRPr lang="ko-KR" altLang="en-US"/>
        </a:p>
      </dgm:t>
    </dgm:pt>
    <dgm:pt modelId="{0A5B1F7F-91ED-47A6-A67C-2D3B701C82BF}" type="pres">
      <dgm:prSet presAssocID="{0760EB10-F277-483D-9426-9AACB57984C6}" presName="hierRoot2" presStyleCnt="0">
        <dgm:presLayoutVars>
          <dgm:hierBranch val="init"/>
        </dgm:presLayoutVars>
      </dgm:prSet>
      <dgm:spPr/>
    </dgm:pt>
    <dgm:pt modelId="{4D7F3CE8-0BF2-42E6-85CE-25BD82B7B0DD}" type="pres">
      <dgm:prSet presAssocID="{0760EB10-F277-483D-9426-9AACB57984C6}" presName="rootComposite" presStyleCnt="0"/>
      <dgm:spPr/>
    </dgm:pt>
    <dgm:pt modelId="{EF817E06-0017-42C3-A633-D56CE493E74B}" type="pres">
      <dgm:prSet presAssocID="{0760EB10-F277-483D-9426-9AACB57984C6}" presName="rootText" presStyleLbl="node3" presStyleIdx="10" presStyleCnt="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A577F9-E0F5-456C-8274-B571EDDB63AD}" type="pres">
      <dgm:prSet presAssocID="{0760EB10-F277-483D-9426-9AACB57984C6}" presName="rootConnector" presStyleLbl="node3" presStyleIdx="10" presStyleCnt="11"/>
      <dgm:spPr/>
      <dgm:t>
        <a:bodyPr/>
        <a:lstStyle/>
        <a:p>
          <a:pPr latinLnBrk="1"/>
          <a:endParaRPr lang="ko-KR" altLang="en-US"/>
        </a:p>
      </dgm:t>
    </dgm:pt>
    <dgm:pt modelId="{B211BCB6-AC26-4C58-9F23-8349ED295D4E}" type="pres">
      <dgm:prSet presAssocID="{0760EB10-F277-483D-9426-9AACB57984C6}" presName="hierChild4" presStyleCnt="0"/>
      <dgm:spPr/>
    </dgm:pt>
    <dgm:pt modelId="{DA41527E-C9B2-4724-BAED-202A7D3B40B0}" type="pres">
      <dgm:prSet presAssocID="{0760EB10-F277-483D-9426-9AACB57984C6}" presName="hierChild5" presStyleCnt="0"/>
      <dgm:spPr/>
    </dgm:pt>
    <dgm:pt modelId="{67A4DD53-236B-40D7-A9D7-A7B3318207A6}" type="pres">
      <dgm:prSet presAssocID="{BE2F2C1F-95FC-4064-B5D3-0550C2F34819}" presName="hierChild5" presStyleCnt="0"/>
      <dgm:spPr/>
    </dgm:pt>
    <dgm:pt modelId="{C9AA3383-F6C1-42BD-A62F-E60C2EF02F28}" type="pres">
      <dgm:prSet presAssocID="{8C4D7DA7-0EE5-44E7-9F59-F09AD9F98A92}" presName="hierChild3" presStyleCnt="0"/>
      <dgm:spPr/>
    </dgm:pt>
    <dgm:pt modelId="{5AF4D6E5-1E8E-481C-8074-A6EC303CC14A}" type="pres">
      <dgm:prSet presAssocID="{088E2A77-FD49-4C20-A76B-96EC5FAF04FA}" presName="Name111" presStyleLbl="parChTrans1D2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E32CC6C0-0520-4BCB-8B9D-CCEE602E9C19}" type="pres">
      <dgm:prSet presAssocID="{0515913B-D687-4138-8312-94E9F2C65E1E}" presName="hierRoot3" presStyleCnt="0">
        <dgm:presLayoutVars>
          <dgm:hierBranch val="init"/>
        </dgm:presLayoutVars>
      </dgm:prSet>
      <dgm:spPr/>
    </dgm:pt>
    <dgm:pt modelId="{BDC049E3-255A-4930-80A9-E634732CFFB5}" type="pres">
      <dgm:prSet presAssocID="{0515913B-D687-4138-8312-94E9F2C65E1E}" presName="rootComposite3" presStyleCnt="0"/>
      <dgm:spPr/>
    </dgm:pt>
    <dgm:pt modelId="{AA37D434-D90B-4FB4-9BC6-9763F40C451C}" type="pres">
      <dgm:prSet presAssocID="{0515913B-D687-4138-8312-94E9F2C65E1E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3E24F0-59EC-4D9F-9088-EAF5E6946A52}" type="pres">
      <dgm:prSet presAssocID="{0515913B-D687-4138-8312-94E9F2C65E1E}" presName="rootConnector3" presStyleLbl="asst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26B46549-600C-40E8-AC4D-F83B94CB37E8}" type="pres">
      <dgm:prSet presAssocID="{0515913B-D687-4138-8312-94E9F2C65E1E}" presName="hierChild6" presStyleCnt="0"/>
      <dgm:spPr/>
    </dgm:pt>
    <dgm:pt modelId="{D231B1CC-6408-40D8-A1E4-5820D6D84845}" type="pres">
      <dgm:prSet presAssocID="{0515913B-D687-4138-8312-94E9F2C65E1E}" presName="hierChild7" presStyleCnt="0"/>
      <dgm:spPr/>
    </dgm:pt>
  </dgm:ptLst>
  <dgm:cxnLst>
    <dgm:cxn modelId="{57610247-AD4F-4274-A1F6-F735C863E519}" srcId="{3343C7A5-AB7F-4225-830E-01699985C31E}" destId="{1AD1E40F-45A3-44DA-AA4A-21A8DA64FD3D}" srcOrd="0" destOrd="0" parTransId="{2C737960-D244-4907-85A3-7E0508B60D51}" sibTransId="{B5A0E1AF-4DD1-41E3-A07A-5985AB2098C1}"/>
    <dgm:cxn modelId="{F00C5493-2DB8-44AA-8C5E-F59DFD7198FA}" type="presOf" srcId="{5EE81557-70EC-4C84-A508-6DAB26687CFC}" destId="{9E33110B-40F7-4F35-8EF6-B7DF832F683D}" srcOrd="0" destOrd="0" presId="urn:microsoft.com/office/officeart/2005/8/layout/orgChart1"/>
    <dgm:cxn modelId="{DE43B040-0C89-4A30-AC88-58B6E90C11CC}" type="presOf" srcId="{1AD1E40F-45A3-44DA-AA4A-21A8DA64FD3D}" destId="{191882FA-2838-487E-93EE-569D5192A073}" srcOrd="0" destOrd="0" presId="urn:microsoft.com/office/officeart/2005/8/layout/orgChart1"/>
    <dgm:cxn modelId="{3ED3F6EE-F419-44A6-AE2F-1D9613C63521}" type="presOf" srcId="{9EC9417A-08C9-43E3-8D69-E749A9B48B4A}" destId="{0F8B006D-EE84-4498-A75C-166FF89180E0}" srcOrd="1" destOrd="0" presId="urn:microsoft.com/office/officeart/2005/8/layout/orgChart1"/>
    <dgm:cxn modelId="{5D855352-0F61-4454-9403-5F5B88B1F96A}" srcId="{8C4D7DA7-0EE5-44E7-9F59-F09AD9F98A92}" destId="{0515913B-D687-4138-8312-94E9F2C65E1E}" srcOrd="0" destOrd="0" parTransId="{088E2A77-FD49-4C20-A76B-96EC5FAF04FA}" sibTransId="{8EEC3DB2-4CEB-46D8-87F1-3121F1F24EE6}"/>
    <dgm:cxn modelId="{2FF52F6E-6073-4C85-AE65-4025A56C77E6}" type="presOf" srcId="{2BD524C7-C8E2-491E-A60B-5671B3E36776}" destId="{16734D81-0DF3-4BD6-B8BC-85E5ABC783F0}" srcOrd="0" destOrd="0" presId="urn:microsoft.com/office/officeart/2005/8/layout/orgChart1"/>
    <dgm:cxn modelId="{367F8299-D639-4131-8DBB-F5228CC4CD92}" srcId="{BB95C210-A555-4D6A-99B2-4034C1518612}" destId="{2041D404-3E78-497F-941D-11AA399AC9EC}" srcOrd="0" destOrd="0" parTransId="{20ED06C7-C82E-40A5-9E0F-F7B00E9B31B7}" sibTransId="{37096A91-87AA-4A45-B914-C1535B39CCB8}"/>
    <dgm:cxn modelId="{9B80B579-1719-4263-B8B3-D201D9D0E108}" type="presOf" srcId="{0515913B-D687-4138-8312-94E9F2C65E1E}" destId="{AA37D434-D90B-4FB4-9BC6-9763F40C451C}" srcOrd="0" destOrd="0" presId="urn:microsoft.com/office/officeart/2005/8/layout/orgChart1"/>
    <dgm:cxn modelId="{2005EA96-BE22-467E-BE7B-5EADE5E26DC9}" type="presOf" srcId="{45A6AEB9-F689-42F5-B142-530F627C1479}" destId="{58DC9965-AB1B-452D-B0C8-9AD4101E3803}" srcOrd="0" destOrd="0" presId="urn:microsoft.com/office/officeart/2005/8/layout/orgChart1"/>
    <dgm:cxn modelId="{DA34467F-752E-42FF-92DB-882672B17A2D}" type="presOf" srcId="{5447F27F-BC0E-44D4-856B-A6ED4C76D6F9}" destId="{B854FE10-9D1D-4D1C-A5CC-9D267D89FF9F}" srcOrd="0" destOrd="0" presId="urn:microsoft.com/office/officeart/2005/8/layout/orgChart1"/>
    <dgm:cxn modelId="{2162E137-FB2C-4E05-922D-65A99620A801}" type="presOf" srcId="{3343C7A5-AB7F-4225-830E-01699985C31E}" destId="{D9CAA5D7-636D-461D-A25E-4C5DD987CB41}" srcOrd="0" destOrd="0" presId="urn:microsoft.com/office/officeart/2005/8/layout/orgChart1"/>
    <dgm:cxn modelId="{885238E0-7808-4353-BFC0-E614A5E2E13A}" srcId="{8C4D7DA7-0EE5-44E7-9F59-F09AD9F98A92}" destId="{3343C7A5-AB7F-4225-830E-01699985C31E}" srcOrd="3" destOrd="0" parTransId="{5447F27F-BC0E-44D4-856B-A6ED4C76D6F9}" sibTransId="{4BEEDFD7-367F-42EA-ADA9-15CE8725C235}"/>
    <dgm:cxn modelId="{0938B5BB-5A12-4971-A8FB-45333ACA5463}" type="presOf" srcId="{330D5CE0-8985-4780-8E35-504202A99E12}" destId="{D16BC6B2-BE02-4A5B-A7E0-87CD76D733F1}" srcOrd="0" destOrd="0" presId="urn:microsoft.com/office/officeart/2005/8/layout/orgChart1"/>
    <dgm:cxn modelId="{1B5986F9-6634-4A53-A5A6-0F733C7A9D77}" type="presOf" srcId="{BB95C210-A555-4D6A-99B2-4034C1518612}" destId="{D420A473-3C3E-401B-A6A6-5E4A247F17F7}" srcOrd="0" destOrd="0" presId="urn:microsoft.com/office/officeart/2005/8/layout/orgChart1"/>
    <dgm:cxn modelId="{35102A5B-E6BA-419C-B2EF-6377321194DD}" type="presOf" srcId="{A46F0422-E807-4517-8B14-16E3F5E61912}" destId="{6912D09B-BC4D-4D05-BB87-D4F163D99EB8}" srcOrd="0" destOrd="0" presId="urn:microsoft.com/office/officeart/2005/8/layout/orgChart1"/>
    <dgm:cxn modelId="{CF5E3D32-7FB8-4C76-A3CC-907AA9D8D598}" srcId="{8C4D7DA7-0EE5-44E7-9F59-F09AD9F98A92}" destId="{6CABA42F-F99A-45CA-9A31-EF06DD7D81F3}" srcOrd="4" destOrd="0" parTransId="{1BA86A88-BCE1-45DE-A72C-01966D337F04}" sibTransId="{03AB1D98-351D-445B-8631-27EC753C7C9C}"/>
    <dgm:cxn modelId="{53249B55-A8D0-4539-9A04-771B8330EDA3}" type="presOf" srcId="{547A54F2-9F20-4853-B4BA-C8F8513477A6}" destId="{45868D9B-7997-4CCB-8D46-583338476598}" srcOrd="0" destOrd="0" presId="urn:microsoft.com/office/officeart/2005/8/layout/orgChart1"/>
    <dgm:cxn modelId="{60FB34EB-7BBC-4886-8181-7C8CA259FF52}" srcId="{BB95C210-A555-4D6A-99B2-4034C1518612}" destId="{9EC9417A-08C9-43E3-8D69-E749A9B48B4A}" srcOrd="1" destOrd="0" parTransId="{45A6AEB9-F689-42F5-B142-530F627C1479}" sibTransId="{400695F2-6FD1-40CF-9AA0-8AC6AAB4A0DE}"/>
    <dgm:cxn modelId="{2EE97BDA-225A-439D-941F-DE9F292A1F8C}" type="presOf" srcId="{C41F8E72-B334-4CA4-9145-27DF596821CF}" destId="{8CF311D3-9C29-479D-A37F-F9A4846200F1}" srcOrd="0" destOrd="0" presId="urn:microsoft.com/office/officeart/2005/8/layout/orgChart1"/>
    <dgm:cxn modelId="{10FBDE06-8EFA-4EDC-B901-53CC8A30D3FB}" type="presOf" srcId="{088E2A77-FD49-4C20-A76B-96EC5FAF04FA}" destId="{5AF4D6E5-1E8E-481C-8074-A6EC303CC14A}" srcOrd="0" destOrd="0" presId="urn:microsoft.com/office/officeart/2005/8/layout/orgChart1"/>
    <dgm:cxn modelId="{58E015DF-775C-4362-9AE9-4DA1FE9E885B}" type="presOf" srcId="{18A5A8F7-C036-4588-8A09-A7B9B9913FC8}" destId="{1C0A0A42-F2D9-4F54-9E23-52F1BE3468EE}" srcOrd="0" destOrd="0" presId="urn:microsoft.com/office/officeart/2005/8/layout/orgChart1"/>
    <dgm:cxn modelId="{669B7203-B36D-44C7-B5CF-C2B11157F83A}" type="presOf" srcId="{7827ACF8-A36A-49B6-856A-F51511BFD2E2}" destId="{09E2B3BF-4EE0-4462-B10F-B54DD030CD4D}" srcOrd="0" destOrd="0" presId="urn:microsoft.com/office/officeart/2005/8/layout/orgChart1"/>
    <dgm:cxn modelId="{38F19A01-0613-4478-9C75-9444ADE7A898}" srcId="{55BDE6CC-43E1-45B0-8FE5-8496523AE754}" destId="{CBA2B334-DE1E-411D-9387-8733FBC95596}" srcOrd="0" destOrd="0" parTransId="{330D5CE0-8985-4780-8E35-504202A99E12}" sibTransId="{37E76B31-230A-4D64-B52A-29083C043A24}"/>
    <dgm:cxn modelId="{B07F3226-8A93-465B-9517-74075C1711E2}" type="presOf" srcId="{0940C8B8-7D9F-4D7E-89D1-E0742912F645}" destId="{FCAE789A-97D2-4F75-98CE-F621394117F2}" srcOrd="0" destOrd="0" presId="urn:microsoft.com/office/officeart/2005/8/layout/orgChart1"/>
    <dgm:cxn modelId="{FE0AD099-4641-4F50-BE69-83C8BECF9CB4}" type="presOf" srcId="{8D464403-06A6-44F8-B192-076328C63A91}" destId="{408851F4-7C05-4EA3-A10E-33E7E1C9D257}" srcOrd="0" destOrd="0" presId="urn:microsoft.com/office/officeart/2005/8/layout/orgChart1"/>
    <dgm:cxn modelId="{55F533B1-AB4D-4895-80AD-78252B7D41B2}" type="presOf" srcId="{2BD524C7-C8E2-491E-A60B-5671B3E36776}" destId="{D2FBC7C2-1813-40C8-B414-CBA3171AB3A2}" srcOrd="1" destOrd="0" presId="urn:microsoft.com/office/officeart/2005/8/layout/orgChart1"/>
    <dgm:cxn modelId="{29B0DB43-D8BD-4FA1-95BB-5124B0D72892}" type="presOf" srcId="{1AD1E40F-45A3-44DA-AA4A-21A8DA64FD3D}" destId="{E23CEB83-CF3B-4934-8B2E-8CA9AD961DC8}" srcOrd="1" destOrd="0" presId="urn:microsoft.com/office/officeart/2005/8/layout/orgChart1"/>
    <dgm:cxn modelId="{D75CF46B-456A-4A9F-9CAA-EEEF2A5E2A6D}" type="presOf" srcId="{7063C43C-68AE-4F07-BAFF-A5C29F6AA8F6}" destId="{D6ECE673-A021-469E-A6DE-AD29F5088F3D}" srcOrd="0" destOrd="0" presId="urn:microsoft.com/office/officeart/2005/8/layout/orgChart1"/>
    <dgm:cxn modelId="{541F21B7-8066-4FC4-A3C6-5F41C22000F3}" type="presOf" srcId="{8D464403-06A6-44F8-B192-076328C63A91}" destId="{D03F880C-AF9A-48E3-B838-EB56E5C6DF4A}" srcOrd="1" destOrd="0" presId="urn:microsoft.com/office/officeart/2005/8/layout/orgChart1"/>
    <dgm:cxn modelId="{2A452825-E765-4516-B4F8-BCC9114E768B}" type="presOf" srcId="{11CC1DF3-2EB3-42CE-AD5F-51F331459978}" destId="{2512BE8F-AF33-4358-825D-759E1ED4885C}" srcOrd="0" destOrd="0" presId="urn:microsoft.com/office/officeart/2005/8/layout/orgChart1"/>
    <dgm:cxn modelId="{3C2806E9-9277-46DD-AE57-07C3247B553A}" type="presOf" srcId="{BE2F2C1F-95FC-4064-B5D3-0550C2F34819}" destId="{D50C19B1-0319-4F12-87B6-4FEB3CC073C2}" srcOrd="0" destOrd="0" presId="urn:microsoft.com/office/officeart/2005/8/layout/orgChart1"/>
    <dgm:cxn modelId="{D3C8D608-29D1-44A3-92DC-8F06783E2CC8}" type="presOf" srcId="{351763C0-5EA3-4C40-82D1-259BDC5B2F40}" destId="{637DC0B6-DA61-4156-B753-6DFA6A7443CC}" srcOrd="1" destOrd="0" presId="urn:microsoft.com/office/officeart/2005/8/layout/orgChart1"/>
    <dgm:cxn modelId="{68FD459A-5207-4A23-84F7-BD0B1DB1F60D}" type="presOf" srcId="{3343C7A5-AB7F-4225-830E-01699985C31E}" destId="{A496067B-19D2-4BD5-ACCD-58B20FF61279}" srcOrd="1" destOrd="0" presId="urn:microsoft.com/office/officeart/2005/8/layout/orgChart1"/>
    <dgm:cxn modelId="{6B8A73E8-911A-4B5D-99BE-A45FD8692867}" type="presOf" srcId="{6CABA42F-F99A-45CA-9A31-EF06DD7D81F3}" destId="{1A379E63-B185-49E5-919F-E68432D98970}" srcOrd="0" destOrd="0" presId="urn:microsoft.com/office/officeart/2005/8/layout/orgChart1"/>
    <dgm:cxn modelId="{46F23D7F-7DE3-4143-81EE-32F1337EE4D7}" srcId="{0940C8B8-7D9F-4D7E-89D1-E0742912F645}" destId="{8C4D7DA7-0EE5-44E7-9F59-F09AD9F98A92}" srcOrd="0" destOrd="0" parTransId="{498C5D5C-3039-4D67-A8D5-196298176E0B}" sibTransId="{AE01DA22-5CA2-4A86-BCFF-C2E4CA3E6EBB}"/>
    <dgm:cxn modelId="{7D91DF01-32B9-4DBE-B7C8-0EFEF52700AB}" type="presOf" srcId="{547A54F2-9F20-4853-B4BA-C8F8513477A6}" destId="{9B22A641-EB19-46CF-A24B-C653EC87DC06}" srcOrd="1" destOrd="0" presId="urn:microsoft.com/office/officeart/2005/8/layout/orgChart1"/>
    <dgm:cxn modelId="{6AB6B616-8BD2-464A-96C2-475879153520}" srcId="{6CABA42F-F99A-45CA-9A31-EF06DD7D81F3}" destId="{7C9C5D1E-BC37-494B-80FD-0B0B2583F45C}" srcOrd="0" destOrd="0" parTransId="{C41F8E72-B334-4CA4-9145-27DF596821CF}" sibTransId="{D52FC620-F0ED-49F6-95D9-E5B9D8C8A0E9}"/>
    <dgm:cxn modelId="{37C986C5-3F18-4434-949B-A473DBA629F2}" type="presOf" srcId="{2041D404-3E78-497F-941D-11AA399AC9EC}" destId="{F9F2FBB8-230C-47A7-A234-D2F33FBB9ADA}" srcOrd="1" destOrd="0" presId="urn:microsoft.com/office/officeart/2005/8/layout/orgChart1"/>
    <dgm:cxn modelId="{CABBDB60-ACA2-452D-8026-A131497011A2}" type="presOf" srcId="{56946F1F-DD1E-4DB2-BEEC-4B2C33766738}" destId="{339DBEF6-F1FF-48BE-A290-03F671073E39}" srcOrd="0" destOrd="0" presId="urn:microsoft.com/office/officeart/2005/8/layout/orgChart1"/>
    <dgm:cxn modelId="{26C26B01-A8A6-4720-8604-F3A82415C12C}" type="presOf" srcId="{7C9C5D1E-BC37-494B-80FD-0B0B2583F45C}" destId="{0C2AF4B2-D017-4165-8F88-4B9B54E0FC30}" srcOrd="0" destOrd="0" presId="urn:microsoft.com/office/officeart/2005/8/layout/orgChart1"/>
    <dgm:cxn modelId="{66866FC4-D088-4185-B6DA-A8F418841C91}" srcId="{BE2F2C1F-95FC-4064-B5D3-0550C2F34819}" destId="{2BD524C7-C8E2-491E-A60B-5671B3E36776}" srcOrd="0" destOrd="0" parTransId="{11CC1DF3-2EB3-42CE-AD5F-51F331459978}" sibTransId="{7C12F299-4D69-4CAA-ADEC-2FBC1D26812B}"/>
    <dgm:cxn modelId="{83CE886B-F360-4FDB-B772-E91061AF43C7}" type="presOf" srcId="{F05945EC-8ED9-4969-A264-3929D6B25F0F}" destId="{8FBCFE99-D990-4453-BE67-321FB269FB23}" srcOrd="1" destOrd="0" presId="urn:microsoft.com/office/officeart/2005/8/layout/orgChart1"/>
    <dgm:cxn modelId="{BD8399D7-DAFB-4F79-A08E-1662EEBA2F2D}" type="presOf" srcId="{7C9C5D1E-BC37-494B-80FD-0B0B2583F45C}" destId="{7AA50DD7-1BFD-47F7-9496-BCCD7AA5CEEA}" srcOrd="1" destOrd="0" presId="urn:microsoft.com/office/officeart/2005/8/layout/orgChart1"/>
    <dgm:cxn modelId="{FF7173E5-5791-4094-B29B-B61E3B70432B}" type="presOf" srcId="{2041D404-3E78-497F-941D-11AA399AC9EC}" destId="{EC65B2C7-90C5-4F6C-BE8D-F1D30C461E59}" srcOrd="0" destOrd="0" presId="urn:microsoft.com/office/officeart/2005/8/layout/orgChart1"/>
    <dgm:cxn modelId="{66862925-43E5-4083-9F23-CF25A64313C5}" srcId="{6CABA42F-F99A-45CA-9A31-EF06DD7D81F3}" destId="{351763C0-5EA3-4C40-82D1-259BDC5B2F40}" srcOrd="1" destOrd="0" parTransId="{7063C43C-68AE-4F07-BAFF-A5C29F6AA8F6}" sibTransId="{B26F7C17-E80A-49CF-AD7A-3543AC98AAF2}"/>
    <dgm:cxn modelId="{43A1B342-7C6C-467D-A002-7616B38FD726}" type="presOf" srcId="{CBA2B334-DE1E-411D-9387-8733FBC95596}" destId="{74FE4794-723C-4339-9B9C-F4548E45CA37}" srcOrd="1" destOrd="0" presId="urn:microsoft.com/office/officeart/2005/8/layout/orgChart1"/>
    <dgm:cxn modelId="{732B234E-1001-4CBF-A105-F077C0E9931E}" type="presOf" srcId="{BB95C210-A555-4D6A-99B2-4034C1518612}" destId="{6EE5E654-F823-46B4-83C9-CAB2DBC00611}" srcOrd="1" destOrd="0" presId="urn:microsoft.com/office/officeart/2005/8/layout/orgChart1"/>
    <dgm:cxn modelId="{7FE0E512-C5A9-44D0-9B49-7FE39C8C086F}" type="presOf" srcId="{55BDE6CC-43E1-45B0-8FE5-8496523AE754}" destId="{392E8B25-B420-4385-BACC-13F3F17AEEB1}" srcOrd="0" destOrd="0" presId="urn:microsoft.com/office/officeart/2005/8/layout/orgChart1"/>
    <dgm:cxn modelId="{D378E216-66FA-40C6-B89A-B720881E0A19}" type="presOf" srcId="{55BDE6CC-43E1-45B0-8FE5-8496523AE754}" destId="{852C40C7-3AAD-48B1-AF28-BD4D7FBCB1E2}" srcOrd="1" destOrd="0" presId="urn:microsoft.com/office/officeart/2005/8/layout/orgChart1"/>
    <dgm:cxn modelId="{EB1D8979-FEE9-4EEB-BC44-B9E375E140F6}" type="presOf" srcId="{BE2F2C1F-95FC-4064-B5D3-0550C2F34819}" destId="{C06EF8D5-4162-46FF-AE9B-2D03C546016B}" srcOrd="1" destOrd="0" presId="urn:microsoft.com/office/officeart/2005/8/layout/orgChart1"/>
    <dgm:cxn modelId="{D2C2EA75-AE2E-4555-8D7A-C26304766261}" type="presOf" srcId="{8C4D7DA7-0EE5-44E7-9F59-F09AD9F98A92}" destId="{FD3FE0BC-1B23-4882-B782-C3E18CC5E92A}" srcOrd="0" destOrd="0" presId="urn:microsoft.com/office/officeart/2005/8/layout/orgChart1"/>
    <dgm:cxn modelId="{09750771-53A0-407E-9F21-286423112A1E}" srcId="{8C4D7DA7-0EE5-44E7-9F59-F09AD9F98A92}" destId="{BE2F2C1F-95FC-4064-B5D3-0550C2F34819}" srcOrd="5" destOrd="0" parTransId="{A46F0422-E807-4517-8B14-16E3F5E61912}" sibTransId="{9E25259E-1313-49BB-B4D8-F87CBE5B406F}"/>
    <dgm:cxn modelId="{A9C5908E-3289-452B-99A8-589E6B0A2EDE}" srcId="{BE2F2C1F-95FC-4064-B5D3-0550C2F34819}" destId="{0760EB10-F277-483D-9426-9AACB57984C6}" srcOrd="3" destOrd="0" parTransId="{5EE81557-70EC-4C84-A508-6DAB26687CFC}" sibTransId="{C0FE600B-6092-4867-BD6B-FF7539CD7803}"/>
    <dgm:cxn modelId="{40E31BC0-E94F-419A-AB73-87CD85FF0E86}" type="presOf" srcId="{2C737960-D244-4907-85A3-7E0508B60D51}" destId="{45424496-70C8-4489-9BA8-0E13A6C46C59}" srcOrd="0" destOrd="0" presId="urn:microsoft.com/office/officeart/2005/8/layout/orgChart1"/>
    <dgm:cxn modelId="{98B4D7F5-34E6-4968-91D9-41657BCED5D8}" srcId="{BE2F2C1F-95FC-4064-B5D3-0550C2F34819}" destId="{8D464403-06A6-44F8-B192-076328C63A91}" srcOrd="2" destOrd="0" parTransId="{56946F1F-DD1E-4DB2-BEEC-4B2C33766738}" sibTransId="{9AB479ED-B127-433B-A7B2-45DCAEA9021C}"/>
    <dgm:cxn modelId="{65523707-7D1B-4E07-94D0-657A365DD143}" type="presOf" srcId="{6DBEBD30-31A2-4300-BBBD-17A36CE33DDA}" destId="{0D88ECB5-B653-4E9C-B443-6414EE0E9AEB}" srcOrd="0" destOrd="0" presId="urn:microsoft.com/office/officeart/2005/8/layout/orgChart1"/>
    <dgm:cxn modelId="{AB93352E-A96A-4D3C-B6B3-38E8E367B035}" type="presOf" srcId="{351763C0-5EA3-4C40-82D1-259BDC5B2F40}" destId="{1DB6B7FD-EBB6-4BF9-AD19-2A616D619741}" srcOrd="0" destOrd="0" presId="urn:microsoft.com/office/officeart/2005/8/layout/orgChart1"/>
    <dgm:cxn modelId="{573BF1AD-B433-497C-9A89-829B69F620FC}" srcId="{8C4D7DA7-0EE5-44E7-9F59-F09AD9F98A92}" destId="{55BDE6CC-43E1-45B0-8FE5-8496523AE754}" srcOrd="2" destOrd="0" parTransId="{EA17626A-B26B-4EAB-A432-2682E8675F67}" sibTransId="{C34499B1-3BF4-4A56-9C21-F5371D138D98}"/>
    <dgm:cxn modelId="{9C9C8748-C63B-405F-93A4-950C41DBD80A}" type="presOf" srcId="{0760EB10-F277-483D-9426-9AACB57984C6}" destId="{EF817E06-0017-42C3-A633-D56CE493E74B}" srcOrd="0" destOrd="0" presId="urn:microsoft.com/office/officeart/2005/8/layout/orgChart1"/>
    <dgm:cxn modelId="{07D3F7F0-C76A-42D0-93C2-5FA350C98393}" type="presOf" srcId="{EA17626A-B26B-4EAB-A432-2682E8675F67}" destId="{6B4E48F5-7BD8-47A2-A2C5-1323423E6F20}" srcOrd="0" destOrd="0" presId="urn:microsoft.com/office/officeart/2005/8/layout/orgChart1"/>
    <dgm:cxn modelId="{6E3CA80B-DD16-4228-9C3F-1A851B077380}" type="presOf" srcId="{0760EB10-F277-483D-9426-9AACB57984C6}" destId="{F6A577F9-E0F5-456C-8274-B571EDDB63AD}" srcOrd="1" destOrd="0" presId="urn:microsoft.com/office/officeart/2005/8/layout/orgChart1"/>
    <dgm:cxn modelId="{9B796D7B-E288-489B-9F8A-AFBF92FA4B29}" srcId="{55BDE6CC-43E1-45B0-8FE5-8496523AE754}" destId="{547A54F2-9F20-4853-B4BA-C8F8513477A6}" srcOrd="1" destOrd="0" parTransId="{18A5A8F7-C036-4588-8A09-A7B9B9913FC8}" sibTransId="{4F17D508-7D1C-445A-8F53-82A91A34A79B}"/>
    <dgm:cxn modelId="{23B9F2DD-AB40-49AC-9615-DF216DBCB613}" type="presOf" srcId="{8C4D7DA7-0EE5-44E7-9F59-F09AD9F98A92}" destId="{2DDF9098-64AF-457D-B7E5-EE0F5B898C79}" srcOrd="1" destOrd="0" presId="urn:microsoft.com/office/officeart/2005/8/layout/orgChart1"/>
    <dgm:cxn modelId="{1241FCAF-88A4-4570-B348-7E45113E87D0}" type="presOf" srcId="{1BA86A88-BCE1-45DE-A72C-01966D337F04}" destId="{FAE6F78B-7176-4756-B20C-CC762D65D5EA}" srcOrd="0" destOrd="0" presId="urn:microsoft.com/office/officeart/2005/8/layout/orgChart1"/>
    <dgm:cxn modelId="{F8CDDDBB-EAD2-4316-B889-34084A3E88B9}" type="presOf" srcId="{0515913B-D687-4138-8312-94E9F2C65E1E}" destId="{5A3E24F0-59EC-4D9F-9088-EAF5E6946A52}" srcOrd="1" destOrd="0" presId="urn:microsoft.com/office/officeart/2005/8/layout/orgChart1"/>
    <dgm:cxn modelId="{4EE0E3D5-2D4C-4E0D-BE0E-A7906DA3DA5B}" type="presOf" srcId="{6CABA42F-F99A-45CA-9A31-EF06DD7D81F3}" destId="{DD5BB4E7-6D20-4E9C-98D2-0E0616EE2F01}" srcOrd="1" destOrd="0" presId="urn:microsoft.com/office/officeart/2005/8/layout/orgChart1"/>
    <dgm:cxn modelId="{451BA231-DAF0-424A-AF32-12D54AE5FCFA}" srcId="{8C4D7DA7-0EE5-44E7-9F59-F09AD9F98A92}" destId="{BB95C210-A555-4D6A-99B2-4034C1518612}" srcOrd="1" destOrd="0" parTransId="{6DBEBD30-31A2-4300-BBBD-17A36CE33DDA}" sibTransId="{AEA4F140-155B-4674-9294-4FB6358BFC19}"/>
    <dgm:cxn modelId="{290FE466-1CC8-4AD7-B2A5-6AF1E6035EF8}" type="presOf" srcId="{F05945EC-8ED9-4969-A264-3929D6B25F0F}" destId="{3F8C1363-0934-43B6-B5C3-5311774D42B6}" srcOrd="0" destOrd="0" presId="urn:microsoft.com/office/officeart/2005/8/layout/orgChart1"/>
    <dgm:cxn modelId="{0E677764-20F1-4584-AE9D-61791987972D}" type="presOf" srcId="{20ED06C7-C82E-40A5-9E0F-F7B00E9B31B7}" destId="{A334593F-5F1E-44B8-ABE0-D8D9055F6295}" srcOrd="0" destOrd="0" presId="urn:microsoft.com/office/officeart/2005/8/layout/orgChart1"/>
    <dgm:cxn modelId="{A25D1E57-7082-4831-B3F3-B4FCA0F46B3F}" type="presOf" srcId="{9EC9417A-08C9-43E3-8D69-E749A9B48B4A}" destId="{FD363020-A1E7-408B-B000-39ED51AAB68D}" srcOrd="0" destOrd="0" presId="urn:microsoft.com/office/officeart/2005/8/layout/orgChart1"/>
    <dgm:cxn modelId="{9A5E541A-0797-435D-AFF8-D123C0A77595}" type="presOf" srcId="{CBA2B334-DE1E-411D-9387-8733FBC95596}" destId="{FFFFFD6D-8E59-4335-958C-F668576CD37C}" srcOrd="0" destOrd="0" presId="urn:microsoft.com/office/officeart/2005/8/layout/orgChart1"/>
    <dgm:cxn modelId="{8C2BD573-094F-4867-AE2D-E5D2360B180D}" srcId="{BE2F2C1F-95FC-4064-B5D3-0550C2F34819}" destId="{F05945EC-8ED9-4969-A264-3929D6B25F0F}" srcOrd="1" destOrd="0" parTransId="{7827ACF8-A36A-49B6-856A-F51511BFD2E2}" sibTransId="{B0F7C905-6D63-451A-AF17-C16D1676E055}"/>
    <dgm:cxn modelId="{588183EF-054F-4E12-B289-0458D6B69FF8}" type="presParOf" srcId="{FCAE789A-97D2-4F75-98CE-F621394117F2}" destId="{A5715303-8CB3-46FD-98AD-B49775B5B730}" srcOrd="0" destOrd="0" presId="urn:microsoft.com/office/officeart/2005/8/layout/orgChart1"/>
    <dgm:cxn modelId="{0A50ABAA-BE90-4D69-B3A6-74F2D02320A8}" type="presParOf" srcId="{A5715303-8CB3-46FD-98AD-B49775B5B730}" destId="{382EB07E-DD23-405F-B616-C40521D8FF51}" srcOrd="0" destOrd="0" presId="urn:microsoft.com/office/officeart/2005/8/layout/orgChart1"/>
    <dgm:cxn modelId="{264DF884-88BD-4B8C-AA40-1E1EAABCC4BF}" type="presParOf" srcId="{382EB07E-DD23-405F-B616-C40521D8FF51}" destId="{FD3FE0BC-1B23-4882-B782-C3E18CC5E92A}" srcOrd="0" destOrd="0" presId="urn:microsoft.com/office/officeart/2005/8/layout/orgChart1"/>
    <dgm:cxn modelId="{12DE5120-0802-432C-B5C5-6208FA43D9D8}" type="presParOf" srcId="{382EB07E-DD23-405F-B616-C40521D8FF51}" destId="{2DDF9098-64AF-457D-B7E5-EE0F5B898C79}" srcOrd="1" destOrd="0" presId="urn:microsoft.com/office/officeart/2005/8/layout/orgChart1"/>
    <dgm:cxn modelId="{514DCCCF-0A47-4E32-BB59-D2E6B7C8AE94}" type="presParOf" srcId="{A5715303-8CB3-46FD-98AD-B49775B5B730}" destId="{5FAEFA8D-4552-4A97-97E4-C31921C86A6E}" srcOrd="1" destOrd="0" presId="urn:microsoft.com/office/officeart/2005/8/layout/orgChart1"/>
    <dgm:cxn modelId="{5AFCE243-8A36-429F-9D3C-DEEC0D4A1A0F}" type="presParOf" srcId="{5FAEFA8D-4552-4A97-97E4-C31921C86A6E}" destId="{0D88ECB5-B653-4E9C-B443-6414EE0E9AEB}" srcOrd="0" destOrd="0" presId="urn:microsoft.com/office/officeart/2005/8/layout/orgChart1"/>
    <dgm:cxn modelId="{BFF073FC-BF39-436C-80FC-98F9EE145E10}" type="presParOf" srcId="{5FAEFA8D-4552-4A97-97E4-C31921C86A6E}" destId="{A038B263-BC7B-446F-A9BC-ABCCD9743EA8}" srcOrd="1" destOrd="0" presId="urn:microsoft.com/office/officeart/2005/8/layout/orgChart1"/>
    <dgm:cxn modelId="{D6777A9C-32E8-4662-87E5-F1E093FD1EF4}" type="presParOf" srcId="{A038B263-BC7B-446F-A9BC-ABCCD9743EA8}" destId="{10B26BBD-E6BF-4E2C-A6C9-64B320FA30FF}" srcOrd="0" destOrd="0" presId="urn:microsoft.com/office/officeart/2005/8/layout/orgChart1"/>
    <dgm:cxn modelId="{B0AD6D05-E05C-475B-AB07-776AB07D2221}" type="presParOf" srcId="{10B26BBD-E6BF-4E2C-A6C9-64B320FA30FF}" destId="{D420A473-3C3E-401B-A6A6-5E4A247F17F7}" srcOrd="0" destOrd="0" presId="urn:microsoft.com/office/officeart/2005/8/layout/orgChart1"/>
    <dgm:cxn modelId="{5ED6709D-6BEE-47E4-9A05-35CC48FC0C1B}" type="presParOf" srcId="{10B26BBD-E6BF-4E2C-A6C9-64B320FA30FF}" destId="{6EE5E654-F823-46B4-83C9-CAB2DBC00611}" srcOrd="1" destOrd="0" presId="urn:microsoft.com/office/officeart/2005/8/layout/orgChart1"/>
    <dgm:cxn modelId="{3442492A-56FF-4099-ADA5-828C1A1F9DE3}" type="presParOf" srcId="{A038B263-BC7B-446F-A9BC-ABCCD9743EA8}" destId="{4A55756D-46FF-4C35-9860-EE2E48060637}" srcOrd="1" destOrd="0" presId="urn:microsoft.com/office/officeart/2005/8/layout/orgChart1"/>
    <dgm:cxn modelId="{60691F5B-683B-4A42-B057-CC97E6886E8E}" type="presParOf" srcId="{4A55756D-46FF-4C35-9860-EE2E48060637}" destId="{A334593F-5F1E-44B8-ABE0-D8D9055F6295}" srcOrd="0" destOrd="0" presId="urn:microsoft.com/office/officeart/2005/8/layout/orgChart1"/>
    <dgm:cxn modelId="{D28EB414-09BC-4B28-ABE1-1554693C72D5}" type="presParOf" srcId="{4A55756D-46FF-4C35-9860-EE2E48060637}" destId="{FE85F1C2-5ADC-4877-ABD2-23630B49C216}" srcOrd="1" destOrd="0" presId="urn:microsoft.com/office/officeart/2005/8/layout/orgChart1"/>
    <dgm:cxn modelId="{0E06EA85-E9BF-44AD-9572-536BF91CA6C8}" type="presParOf" srcId="{FE85F1C2-5ADC-4877-ABD2-23630B49C216}" destId="{50C12094-2A81-435B-8B0C-FB3F0DF3424B}" srcOrd="0" destOrd="0" presId="urn:microsoft.com/office/officeart/2005/8/layout/orgChart1"/>
    <dgm:cxn modelId="{BDE54571-80F6-4B7B-9A9F-5486B8A0A2E0}" type="presParOf" srcId="{50C12094-2A81-435B-8B0C-FB3F0DF3424B}" destId="{EC65B2C7-90C5-4F6C-BE8D-F1D30C461E59}" srcOrd="0" destOrd="0" presId="urn:microsoft.com/office/officeart/2005/8/layout/orgChart1"/>
    <dgm:cxn modelId="{37F36733-F123-43B3-9344-7A308D33E78A}" type="presParOf" srcId="{50C12094-2A81-435B-8B0C-FB3F0DF3424B}" destId="{F9F2FBB8-230C-47A7-A234-D2F33FBB9ADA}" srcOrd="1" destOrd="0" presId="urn:microsoft.com/office/officeart/2005/8/layout/orgChart1"/>
    <dgm:cxn modelId="{9F3EA7E6-9A75-40FA-9F93-DAB7C9815FD7}" type="presParOf" srcId="{FE85F1C2-5ADC-4877-ABD2-23630B49C216}" destId="{770FE2F2-FA3F-4C1E-8E99-BCE6C4B17952}" srcOrd="1" destOrd="0" presId="urn:microsoft.com/office/officeart/2005/8/layout/orgChart1"/>
    <dgm:cxn modelId="{7C4B80C0-71F0-4330-B0C1-28BA2B5C82D4}" type="presParOf" srcId="{FE85F1C2-5ADC-4877-ABD2-23630B49C216}" destId="{D696E2DF-BDF3-4162-B608-01D5A9158ABB}" srcOrd="2" destOrd="0" presId="urn:microsoft.com/office/officeart/2005/8/layout/orgChart1"/>
    <dgm:cxn modelId="{A16C0C61-AB88-40D0-ADC5-50614BE4D13B}" type="presParOf" srcId="{4A55756D-46FF-4C35-9860-EE2E48060637}" destId="{58DC9965-AB1B-452D-B0C8-9AD4101E3803}" srcOrd="2" destOrd="0" presId="urn:microsoft.com/office/officeart/2005/8/layout/orgChart1"/>
    <dgm:cxn modelId="{9FE2596D-6AA5-4EE2-9FF4-579692C7BC91}" type="presParOf" srcId="{4A55756D-46FF-4C35-9860-EE2E48060637}" destId="{D3E89C49-18F1-46DD-BD0C-404F9B81B347}" srcOrd="3" destOrd="0" presId="urn:microsoft.com/office/officeart/2005/8/layout/orgChart1"/>
    <dgm:cxn modelId="{70269BEC-66AE-40EB-A75B-482ACBEF2A0C}" type="presParOf" srcId="{D3E89C49-18F1-46DD-BD0C-404F9B81B347}" destId="{B60C3090-9588-444A-8E9D-8FE937322966}" srcOrd="0" destOrd="0" presId="urn:microsoft.com/office/officeart/2005/8/layout/orgChart1"/>
    <dgm:cxn modelId="{8E3F429F-1174-4E16-B484-73EEE7F4BC12}" type="presParOf" srcId="{B60C3090-9588-444A-8E9D-8FE937322966}" destId="{FD363020-A1E7-408B-B000-39ED51AAB68D}" srcOrd="0" destOrd="0" presId="urn:microsoft.com/office/officeart/2005/8/layout/orgChart1"/>
    <dgm:cxn modelId="{D45CE43A-62BC-495B-8505-791F1CD8A4A5}" type="presParOf" srcId="{B60C3090-9588-444A-8E9D-8FE937322966}" destId="{0F8B006D-EE84-4498-A75C-166FF89180E0}" srcOrd="1" destOrd="0" presId="urn:microsoft.com/office/officeart/2005/8/layout/orgChart1"/>
    <dgm:cxn modelId="{C6A51944-5EF4-44C7-AA82-138DE4B25CC3}" type="presParOf" srcId="{D3E89C49-18F1-46DD-BD0C-404F9B81B347}" destId="{20715360-B1C6-49E8-A71D-6BECFC895446}" srcOrd="1" destOrd="0" presId="urn:microsoft.com/office/officeart/2005/8/layout/orgChart1"/>
    <dgm:cxn modelId="{73B50801-3A99-43BB-836A-B06169EA714B}" type="presParOf" srcId="{D3E89C49-18F1-46DD-BD0C-404F9B81B347}" destId="{47BCC86B-7706-4ECE-9DEE-786CA37F60CA}" srcOrd="2" destOrd="0" presId="urn:microsoft.com/office/officeart/2005/8/layout/orgChart1"/>
    <dgm:cxn modelId="{BCA7CB74-6D51-4469-9AA5-ACE484B092B8}" type="presParOf" srcId="{A038B263-BC7B-446F-A9BC-ABCCD9743EA8}" destId="{EA60EB50-6CEC-4034-8435-F62F7FB9890B}" srcOrd="2" destOrd="0" presId="urn:microsoft.com/office/officeart/2005/8/layout/orgChart1"/>
    <dgm:cxn modelId="{825563FC-652E-432D-8BBF-A6B53CB53F06}" type="presParOf" srcId="{5FAEFA8D-4552-4A97-97E4-C31921C86A6E}" destId="{6B4E48F5-7BD8-47A2-A2C5-1323423E6F20}" srcOrd="2" destOrd="0" presId="urn:microsoft.com/office/officeart/2005/8/layout/orgChart1"/>
    <dgm:cxn modelId="{F01BBE86-66BE-4D64-8E5B-120171EC1E6C}" type="presParOf" srcId="{5FAEFA8D-4552-4A97-97E4-C31921C86A6E}" destId="{456AEDA1-F76F-443F-BA81-201898D22064}" srcOrd="3" destOrd="0" presId="urn:microsoft.com/office/officeart/2005/8/layout/orgChart1"/>
    <dgm:cxn modelId="{15BDC7B6-1B79-4719-AD5F-784D5BC9704D}" type="presParOf" srcId="{456AEDA1-F76F-443F-BA81-201898D22064}" destId="{1183926A-4B7B-49DF-9F3C-47123658E4CF}" srcOrd="0" destOrd="0" presId="urn:microsoft.com/office/officeart/2005/8/layout/orgChart1"/>
    <dgm:cxn modelId="{46E819AE-CE6A-4C01-8A31-995E18C3A430}" type="presParOf" srcId="{1183926A-4B7B-49DF-9F3C-47123658E4CF}" destId="{392E8B25-B420-4385-BACC-13F3F17AEEB1}" srcOrd="0" destOrd="0" presId="urn:microsoft.com/office/officeart/2005/8/layout/orgChart1"/>
    <dgm:cxn modelId="{B586AEC0-6B14-4B16-9589-C5CE0E814D9E}" type="presParOf" srcId="{1183926A-4B7B-49DF-9F3C-47123658E4CF}" destId="{852C40C7-3AAD-48B1-AF28-BD4D7FBCB1E2}" srcOrd="1" destOrd="0" presId="urn:microsoft.com/office/officeart/2005/8/layout/orgChart1"/>
    <dgm:cxn modelId="{80106956-B18D-4F40-84FD-70816E08A8C7}" type="presParOf" srcId="{456AEDA1-F76F-443F-BA81-201898D22064}" destId="{73444912-374E-4AAE-8461-B8C23326A1BB}" srcOrd="1" destOrd="0" presId="urn:microsoft.com/office/officeart/2005/8/layout/orgChart1"/>
    <dgm:cxn modelId="{E35D798D-5FE4-4AFA-A3F8-7130903BB586}" type="presParOf" srcId="{73444912-374E-4AAE-8461-B8C23326A1BB}" destId="{D16BC6B2-BE02-4A5B-A7E0-87CD76D733F1}" srcOrd="0" destOrd="0" presId="urn:microsoft.com/office/officeart/2005/8/layout/orgChart1"/>
    <dgm:cxn modelId="{30F36FFE-B53B-41DE-8825-85E062DDB950}" type="presParOf" srcId="{73444912-374E-4AAE-8461-B8C23326A1BB}" destId="{9494B502-C414-4D45-BFF2-0B6CF9F6AD2F}" srcOrd="1" destOrd="0" presId="urn:microsoft.com/office/officeart/2005/8/layout/orgChart1"/>
    <dgm:cxn modelId="{31FA06D2-4323-4843-BD04-60191E8E6425}" type="presParOf" srcId="{9494B502-C414-4D45-BFF2-0B6CF9F6AD2F}" destId="{52F31FD4-9ED2-45AB-9070-1DA69A33BB1C}" srcOrd="0" destOrd="0" presId="urn:microsoft.com/office/officeart/2005/8/layout/orgChart1"/>
    <dgm:cxn modelId="{A7E6C4D0-FE12-46BE-8660-6C048B8DB7D6}" type="presParOf" srcId="{52F31FD4-9ED2-45AB-9070-1DA69A33BB1C}" destId="{FFFFFD6D-8E59-4335-958C-F668576CD37C}" srcOrd="0" destOrd="0" presId="urn:microsoft.com/office/officeart/2005/8/layout/orgChart1"/>
    <dgm:cxn modelId="{823609FA-49E9-49F0-B542-5FDF4CDED2D4}" type="presParOf" srcId="{52F31FD4-9ED2-45AB-9070-1DA69A33BB1C}" destId="{74FE4794-723C-4339-9B9C-F4548E45CA37}" srcOrd="1" destOrd="0" presId="urn:microsoft.com/office/officeart/2005/8/layout/orgChart1"/>
    <dgm:cxn modelId="{4649182A-3E8B-4014-AAE8-444CF153CD97}" type="presParOf" srcId="{9494B502-C414-4D45-BFF2-0B6CF9F6AD2F}" destId="{A242E436-E315-4F68-96C2-813C44408FAA}" srcOrd="1" destOrd="0" presId="urn:microsoft.com/office/officeart/2005/8/layout/orgChart1"/>
    <dgm:cxn modelId="{686591B1-6B88-4558-BBFD-B8D937CCCBE1}" type="presParOf" srcId="{9494B502-C414-4D45-BFF2-0B6CF9F6AD2F}" destId="{1398A665-8823-4AF8-9097-6949402383D8}" srcOrd="2" destOrd="0" presId="urn:microsoft.com/office/officeart/2005/8/layout/orgChart1"/>
    <dgm:cxn modelId="{CBD81DC2-FC58-4B72-B3AA-DAEAF401F918}" type="presParOf" srcId="{73444912-374E-4AAE-8461-B8C23326A1BB}" destId="{1C0A0A42-F2D9-4F54-9E23-52F1BE3468EE}" srcOrd="2" destOrd="0" presId="urn:microsoft.com/office/officeart/2005/8/layout/orgChart1"/>
    <dgm:cxn modelId="{C6D76088-1BDC-43A2-A436-A72274F8D8C5}" type="presParOf" srcId="{73444912-374E-4AAE-8461-B8C23326A1BB}" destId="{A17E884F-A6B5-4084-A2EE-17796965AC5E}" srcOrd="3" destOrd="0" presId="urn:microsoft.com/office/officeart/2005/8/layout/orgChart1"/>
    <dgm:cxn modelId="{4E4BDCED-A66B-4AA3-B4F9-5F088C297440}" type="presParOf" srcId="{A17E884F-A6B5-4084-A2EE-17796965AC5E}" destId="{72E31AD6-1323-4992-ABAB-2D76ED1802F9}" srcOrd="0" destOrd="0" presId="urn:microsoft.com/office/officeart/2005/8/layout/orgChart1"/>
    <dgm:cxn modelId="{01ED30F1-8078-4405-9FDE-2BE24CC3C77C}" type="presParOf" srcId="{72E31AD6-1323-4992-ABAB-2D76ED1802F9}" destId="{45868D9B-7997-4CCB-8D46-583338476598}" srcOrd="0" destOrd="0" presId="urn:microsoft.com/office/officeart/2005/8/layout/orgChart1"/>
    <dgm:cxn modelId="{A289C331-17F3-4ECE-8ADF-885E7ACFBF5C}" type="presParOf" srcId="{72E31AD6-1323-4992-ABAB-2D76ED1802F9}" destId="{9B22A641-EB19-46CF-A24B-C653EC87DC06}" srcOrd="1" destOrd="0" presId="urn:microsoft.com/office/officeart/2005/8/layout/orgChart1"/>
    <dgm:cxn modelId="{BA998DA5-16FC-4B85-AFDB-EDE5A503017F}" type="presParOf" srcId="{A17E884F-A6B5-4084-A2EE-17796965AC5E}" destId="{109F6A76-6C33-45AC-9C89-D13A5EA55473}" srcOrd="1" destOrd="0" presId="urn:microsoft.com/office/officeart/2005/8/layout/orgChart1"/>
    <dgm:cxn modelId="{D37B5788-B1B1-4339-977B-E98432B397D8}" type="presParOf" srcId="{A17E884F-A6B5-4084-A2EE-17796965AC5E}" destId="{475BC6BD-CC3E-4A03-8B0F-B52D0A223DA8}" srcOrd="2" destOrd="0" presId="urn:microsoft.com/office/officeart/2005/8/layout/orgChart1"/>
    <dgm:cxn modelId="{42FD44F3-87D8-438D-A572-59E407E39027}" type="presParOf" srcId="{456AEDA1-F76F-443F-BA81-201898D22064}" destId="{06245BD8-508E-4A18-A503-FAC19230F68E}" srcOrd="2" destOrd="0" presId="urn:microsoft.com/office/officeart/2005/8/layout/orgChart1"/>
    <dgm:cxn modelId="{928794A9-37D1-4743-854F-DF73073D2BA1}" type="presParOf" srcId="{5FAEFA8D-4552-4A97-97E4-C31921C86A6E}" destId="{B854FE10-9D1D-4D1C-A5CC-9D267D89FF9F}" srcOrd="4" destOrd="0" presId="urn:microsoft.com/office/officeart/2005/8/layout/orgChart1"/>
    <dgm:cxn modelId="{084613A5-8C66-4569-AF66-CA0800DEB6D5}" type="presParOf" srcId="{5FAEFA8D-4552-4A97-97E4-C31921C86A6E}" destId="{88F03023-D884-4003-BE78-7CB0C7B04FA0}" srcOrd="5" destOrd="0" presId="urn:microsoft.com/office/officeart/2005/8/layout/orgChart1"/>
    <dgm:cxn modelId="{B0C55FD9-7F2F-4B96-ABFA-8251DE47961D}" type="presParOf" srcId="{88F03023-D884-4003-BE78-7CB0C7B04FA0}" destId="{218EBC0E-024E-4414-AB88-4420B8A270BB}" srcOrd="0" destOrd="0" presId="urn:microsoft.com/office/officeart/2005/8/layout/orgChart1"/>
    <dgm:cxn modelId="{E3AA5F04-4E91-4CBF-8D85-9D8966B08845}" type="presParOf" srcId="{218EBC0E-024E-4414-AB88-4420B8A270BB}" destId="{D9CAA5D7-636D-461D-A25E-4C5DD987CB41}" srcOrd="0" destOrd="0" presId="urn:microsoft.com/office/officeart/2005/8/layout/orgChart1"/>
    <dgm:cxn modelId="{CAAF74E6-D757-4596-BF88-712563AB6388}" type="presParOf" srcId="{218EBC0E-024E-4414-AB88-4420B8A270BB}" destId="{A496067B-19D2-4BD5-ACCD-58B20FF61279}" srcOrd="1" destOrd="0" presId="urn:microsoft.com/office/officeart/2005/8/layout/orgChart1"/>
    <dgm:cxn modelId="{1C2ACECE-42C3-4BF5-8C97-DFD52598A785}" type="presParOf" srcId="{88F03023-D884-4003-BE78-7CB0C7B04FA0}" destId="{B99DD391-F793-44B7-BBDC-00C33715537B}" srcOrd="1" destOrd="0" presId="urn:microsoft.com/office/officeart/2005/8/layout/orgChart1"/>
    <dgm:cxn modelId="{1F31CF01-D09A-4B54-BFEF-280509F6EBFC}" type="presParOf" srcId="{B99DD391-F793-44B7-BBDC-00C33715537B}" destId="{45424496-70C8-4489-9BA8-0E13A6C46C59}" srcOrd="0" destOrd="0" presId="urn:microsoft.com/office/officeart/2005/8/layout/orgChart1"/>
    <dgm:cxn modelId="{E9FD43D4-FE52-4B5E-96F4-21046E0D85B5}" type="presParOf" srcId="{B99DD391-F793-44B7-BBDC-00C33715537B}" destId="{E213D2CD-F9A0-431A-B010-FD145CFDBBEC}" srcOrd="1" destOrd="0" presId="urn:microsoft.com/office/officeart/2005/8/layout/orgChart1"/>
    <dgm:cxn modelId="{D0A1E3DC-997D-4601-887A-04A3E863510D}" type="presParOf" srcId="{E213D2CD-F9A0-431A-B010-FD145CFDBBEC}" destId="{57E8A5D1-6354-4E82-88A2-D7F566716913}" srcOrd="0" destOrd="0" presId="urn:microsoft.com/office/officeart/2005/8/layout/orgChart1"/>
    <dgm:cxn modelId="{F3BFEC0E-3F59-4C28-8556-CE6276F4C6DC}" type="presParOf" srcId="{57E8A5D1-6354-4E82-88A2-D7F566716913}" destId="{191882FA-2838-487E-93EE-569D5192A073}" srcOrd="0" destOrd="0" presId="urn:microsoft.com/office/officeart/2005/8/layout/orgChart1"/>
    <dgm:cxn modelId="{5FE00BCE-7C39-4BE3-AA56-6A5A4CE663FE}" type="presParOf" srcId="{57E8A5D1-6354-4E82-88A2-D7F566716913}" destId="{E23CEB83-CF3B-4934-8B2E-8CA9AD961DC8}" srcOrd="1" destOrd="0" presId="urn:microsoft.com/office/officeart/2005/8/layout/orgChart1"/>
    <dgm:cxn modelId="{7C2AA719-021B-48F6-8197-E77275BAD919}" type="presParOf" srcId="{E213D2CD-F9A0-431A-B010-FD145CFDBBEC}" destId="{4230A004-06FA-41F3-A47C-E4A06C5567A7}" srcOrd="1" destOrd="0" presId="urn:microsoft.com/office/officeart/2005/8/layout/orgChart1"/>
    <dgm:cxn modelId="{178EC62D-879A-4039-989D-190BDA696EE6}" type="presParOf" srcId="{E213D2CD-F9A0-431A-B010-FD145CFDBBEC}" destId="{C7C45223-6B09-4184-8A48-847677685CE6}" srcOrd="2" destOrd="0" presId="urn:microsoft.com/office/officeart/2005/8/layout/orgChart1"/>
    <dgm:cxn modelId="{6CDFC751-554D-4BF5-AB4E-08353382FF9B}" type="presParOf" srcId="{88F03023-D884-4003-BE78-7CB0C7B04FA0}" destId="{A693C6D7-97D6-42F3-B42E-1762E37ABE40}" srcOrd="2" destOrd="0" presId="urn:microsoft.com/office/officeart/2005/8/layout/orgChart1"/>
    <dgm:cxn modelId="{96B617DE-50EE-47C3-A2E9-45E78ACB366E}" type="presParOf" srcId="{5FAEFA8D-4552-4A97-97E4-C31921C86A6E}" destId="{FAE6F78B-7176-4756-B20C-CC762D65D5EA}" srcOrd="6" destOrd="0" presId="urn:microsoft.com/office/officeart/2005/8/layout/orgChart1"/>
    <dgm:cxn modelId="{CB713554-3C26-4FAA-A344-955B2162006F}" type="presParOf" srcId="{5FAEFA8D-4552-4A97-97E4-C31921C86A6E}" destId="{43D90E71-23B8-491B-8BEE-9D7EC75F2C02}" srcOrd="7" destOrd="0" presId="urn:microsoft.com/office/officeart/2005/8/layout/orgChart1"/>
    <dgm:cxn modelId="{C39A4B85-34EF-4B5C-9449-0C28C6B6569F}" type="presParOf" srcId="{43D90E71-23B8-491B-8BEE-9D7EC75F2C02}" destId="{B4FBAEA8-1F7D-48AA-9090-1DF8A68C8A01}" srcOrd="0" destOrd="0" presId="urn:microsoft.com/office/officeart/2005/8/layout/orgChart1"/>
    <dgm:cxn modelId="{43023886-6240-4E3A-BEE8-32921BC8A03A}" type="presParOf" srcId="{B4FBAEA8-1F7D-48AA-9090-1DF8A68C8A01}" destId="{1A379E63-B185-49E5-919F-E68432D98970}" srcOrd="0" destOrd="0" presId="urn:microsoft.com/office/officeart/2005/8/layout/orgChart1"/>
    <dgm:cxn modelId="{41199745-F438-4044-B946-DEB149658978}" type="presParOf" srcId="{B4FBAEA8-1F7D-48AA-9090-1DF8A68C8A01}" destId="{DD5BB4E7-6D20-4E9C-98D2-0E0616EE2F01}" srcOrd="1" destOrd="0" presId="urn:microsoft.com/office/officeart/2005/8/layout/orgChart1"/>
    <dgm:cxn modelId="{6AC56EC1-934E-418F-B60B-DBA6C1C3A07A}" type="presParOf" srcId="{43D90E71-23B8-491B-8BEE-9D7EC75F2C02}" destId="{56BBB3DE-6322-4AF5-98FA-A8A35278DC11}" srcOrd="1" destOrd="0" presId="urn:microsoft.com/office/officeart/2005/8/layout/orgChart1"/>
    <dgm:cxn modelId="{9EBBAE88-9A7B-411A-A693-5EBDF15C7EF4}" type="presParOf" srcId="{56BBB3DE-6322-4AF5-98FA-A8A35278DC11}" destId="{8CF311D3-9C29-479D-A37F-F9A4846200F1}" srcOrd="0" destOrd="0" presId="urn:microsoft.com/office/officeart/2005/8/layout/orgChart1"/>
    <dgm:cxn modelId="{1EF19859-1583-457A-9DED-A9CB1B7FBD5B}" type="presParOf" srcId="{56BBB3DE-6322-4AF5-98FA-A8A35278DC11}" destId="{07E21AD6-7229-4F2F-A2B7-38D7F538B519}" srcOrd="1" destOrd="0" presId="urn:microsoft.com/office/officeart/2005/8/layout/orgChart1"/>
    <dgm:cxn modelId="{F142A78C-30E7-4FE6-8A0E-C74E6351E6BB}" type="presParOf" srcId="{07E21AD6-7229-4F2F-A2B7-38D7F538B519}" destId="{46CCAF63-BA46-483C-A833-C06929CA3A7C}" srcOrd="0" destOrd="0" presId="urn:microsoft.com/office/officeart/2005/8/layout/orgChart1"/>
    <dgm:cxn modelId="{9B6FB22C-631D-4AE1-9540-F607C4CEF08F}" type="presParOf" srcId="{46CCAF63-BA46-483C-A833-C06929CA3A7C}" destId="{0C2AF4B2-D017-4165-8F88-4B9B54E0FC30}" srcOrd="0" destOrd="0" presId="urn:microsoft.com/office/officeart/2005/8/layout/orgChart1"/>
    <dgm:cxn modelId="{99C31B05-65CD-4891-8442-D82BD0B701BE}" type="presParOf" srcId="{46CCAF63-BA46-483C-A833-C06929CA3A7C}" destId="{7AA50DD7-1BFD-47F7-9496-BCCD7AA5CEEA}" srcOrd="1" destOrd="0" presId="urn:microsoft.com/office/officeart/2005/8/layout/orgChart1"/>
    <dgm:cxn modelId="{0FC2D198-DE73-4524-BE83-00CD4B56BE6D}" type="presParOf" srcId="{07E21AD6-7229-4F2F-A2B7-38D7F538B519}" destId="{B3DF2CE4-F552-43E5-8F9F-116FCF57F03A}" srcOrd="1" destOrd="0" presId="urn:microsoft.com/office/officeart/2005/8/layout/orgChart1"/>
    <dgm:cxn modelId="{7DF5F69D-D82B-4D32-8847-344C67517252}" type="presParOf" srcId="{07E21AD6-7229-4F2F-A2B7-38D7F538B519}" destId="{6151531E-214F-4E3B-A22A-588ACB4378E5}" srcOrd="2" destOrd="0" presId="urn:microsoft.com/office/officeart/2005/8/layout/orgChart1"/>
    <dgm:cxn modelId="{A9129878-3864-48AC-B2CB-9D68056ED27F}" type="presParOf" srcId="{56BBB3DE-6322-4AF5-98FA-A8A35278DC11}" destId="{D6ECE673-A021-469E-A6DE-AD29F5088F3D}" srcOrd="2" destOrd="0" presId="urn:microsoft.com/office/officeart/2005/8/layout/orgChart1"/>
    <dgm:cxn modelId="{26431C61-5969-4BBC-AEC4-D2693611A0D0}" type="presParOf" srcId="{56BBB3DE-6322-4AF5-98FA-A8A35278DC11}" destId="{2D61E945-8379-47D3-980A-ABE12E20D49E}" srcOrd="3" destOrd="0" presId="urn:microsoft.com/office/officeart/2005/8/layout/orgChart1"/>
    <dgm:cxn modelId="{49520B2B-0A31-41A2-8DB5-37AFCE7F14EC}" type="presParOf" srcId="{2D61E945-8379-47D3-980A-ABE12E20D49E}" destId="{A54B7D76-87F2-4428-B50D-D0243EECEB4A}" srcOrd="0" destOrd="0" presId="urn:microsoft.com/office/officeart/2005/8/layout/orgChart1"/>
    <dgm:cxn modelId="{7313ECA9-EDFE-4917-9DB0-3FB35FE8E13E}" type="presParOf" srcId="{A54B7D76-87F2-4428-B50D-D0243EECEB4A}" destId="{1DB6B7FD-EBB6-4BF9-AD19-2A616D619741}" srcOrd="0" destOrd="0" presId="urn:microsoft.com/office/officeart/2005/8/layout/orgChart1"/>
    <dgm:cxn modelId="{5EE6121E-2737-47F9-819A-EC59C2BE7B99}" type="presParOf" srcId="{A54B7D76-87F2-4428-B50D-D0243EECEB4A}" destId="{637DC0B6-DA61-4156-B753-6DFA6A7443CC}" srcOrd="1" destOrd="0" presId="urn:microsoft.com/office/officeart/2005/8/layout/orgChart1"/>
    <dgm:cxn modelId="{5CA6E389-A9BE-4301-8C16-07573FA647E3}" type="presParOf" srcId="{2D61E945-8379-47D3-980A-ABE12E20D49E}" destId="{C831B1BB-8BA3-4929-BEBA-A133C5EC1E7B}" srcOrd="1" destOrd="0" presId="urn:microsoft.com/office/officeart/2005/8/layout/orgChart1"/>
    <dgm:cxn modelId="{BBAF5834-E732-4F1C-9124-111F82A362B5}" type="presParOf" srcId="{2D61E945-8379-47D3-980A-ABE12E20D49E}" destId="{BF063385-2059-48D5-A372-3E9C2EA702EF}" srcOrd="2" destOrd="0" presId="urn:microsoft.com/office/officeart/2005/8/layout/orgChart1"/>
    <dgm:cxn modelId="{A98ED6BF-A0E5-4314-A478-F5ABE7159050}" type="presParOf" srcId="{43D90E71-23B8-491B-8BEE-9D7EC75F2C02}" destId="{1E3116B0-A28E-4C5B-B79F-6D991F4155C5}" srcOrd="2" destOrd="0" presId="urn:microsoft.com/office/officeart/2005/8/layout/orgChart1"/>
    <dgm:cxn modelId="{7C307570-0FED-41F5-AA53-B67653A55742}" type="presParOf" srcId="{5FAEFA8D-4552-4A97-97E4-C31921C86A6E}" destId="{6912D09B-BC4D-4D05-BB87-D4F163D99EB8}" srcOrd="8" destOrd="0" presId="urn:microsoft.com/office/officeart/2005/8/layout/orgChart1"/>
    <dgm:cxn modelId="{BDAB2198-8FB9-4641-8B20-54D9A6870101}" type="presParOf" srcId="{5FAEFA8D-4552-4A97-97E4-C31921C86A6E}" destId="{98F766BD-79AE-4C0A-A86B-F4D819BB0A95}" srcOrd="9" destOrd="0" presId="urn:microsoft.com/office/officeart/2005/8/layout/orgChart1"/>
    <dgm:cxn modelId="{AEF29902-A9D8-443F-895C-81ABF152CF21}" type="presParOf" srcId="{98F766BD-79AE-4C0A-A86B-F4D819BB0A95}" destId="{EA878531-0FCA-4C47-8680-E1FE7E9CE3E4}" srcOrd="0" destOrd="0" presId="urn:microsoft.com/office/officeart/2005/8/layout/orgChart1"/>
    <dgm:cxn modelId="{ECF670D5-C005-46F2-B212-5E45A9C0A1D6}" type="presParOf" srcId="{EA878531-0FCA-4C47-8680-E1FE7E9CE3E4}" destId="{D50C19B1-0319-4F12-87B6-4FEB3CC073C2}" srcOrd="0" destOrd="0" presId="urn:microsoft.com/office/officeart/2005/8/layout/orgChart1"/>
    <dgm:cxn modelId="{F21A8DE9-0812-4E74-BB6A-0A15C4D05A53}" type="presParOf" srcId="{EA878531-0FCA-4C47-8680-E1FE7E9CE3E4}" destId="{C06EF8D5-4162-46FF-AE9B-2D03C546016B}" srcOrd="1" destOrd="0" presId="urn:microsoft.com/office/officeart/2005/8/layout/orgChart1"/>
    <dgm:cxn modelId="{C20C17B2-0260-4BED-A860-A85BF2927939}" type="presParOf" srcId="{98F766BD-79AE-4C0A-A86B-F4D819BB0A95}" destId="{78C973BB-C17F-4087-B7B7-1B7C93292AA6}" srcOrd="1" destOrd="0" presId="urn:microsoft.com/office/officeart/2005/8/layout/orgChart1"/>
    <dgm:cxn modelId="{6051EA42-402E-46B0-9088-81DC55ADD590}" type="presParOf" srcId="{78C973BB-C17F-4087-B7B7-1B7C93292AA6}" destId="{2512BE8F-AF33-4358-825D-759E1ED4885C}" srcOrd="0" destOrd="0" presId="urn:microsoft.com/office/officeart/2005/8/layout/orgChart1"/>
    <dgm:cxn modelId="{3770B82A-0D1D-4FB3-B81B-F1107FD68299}" type="presParOf" srcId="{78C973BB-C17F-4087-B7B7-1B7C93292AA6}" destId="{8D52A333-2560-4800-BC96-B764E5CA54DC}" srcOrd="1" destOrd="0" presId="urn:microsoft.com/office/officeart/2005/8/layout/orgChart1"/>
    <dgm:cxn modelId="{CCD25186-2538-4C56-A360-BEF06AACD1A8}" type="presParOf" srcId="{8D52A333-2560-4800-BC96-B764E5CA54DC}" destId="{B02358E2-83F4-4400-A216-98DC7DC62A9E}" srcOrd="0" destOrd="0" presId="urn:microsoft.com/office/officeart/2005/8/layout/orgChart1"/>
    <dgm:cxn modelId="{C6631CC3-A378-46C2-A408-6DA4916A1AF3}" type="presParOf" srcId="{B02358E2-83F4-4400-A216-98DC7DC62A9E}" destId="{16734D81-0DF3-4BD6-B8BC-85E5ABC783F0}" srcOrd="0" destOrd="0" presId="urn:microsoft.com/office/officeart/2005/8/layout/orgChart1"/>
    <dgm:cxn modelId="{E28A5AAC-B14B-4E52-8E3B-9924B4BB9D29}" type="presParOf" srcId="{B02358E2-83F4-4400-A216-98DC7DC62A9E}" destId="{D2FBC7C2-1813-40C8-B414-CBA3171AB3A2}" srcOrd="1" destOrd="0" presId="urn:microsoft.com/office/officeart/2005/8/layout/orgChart1"/>
    <dgm:cxn modelId="{933D3782-14EC-4F30-AF46-658675C414E8}" type="presParOf" srcId="{8D52A333-2560-4800-BC96-B764E5CA54DC}" destId="{63C27390-9D6A-4B13-B667-DF6CEE6E19DD}" srcOrd="1" destOrd="0" presId="urn:microsoft.com/office/officeart/2005/8/layout/orgChart1"/>
    <dgm:cxn modelId="{1C312B1E-BE94-46DE-9998-5DACD5CEA912}" type="presParOf" srcId="{8D52A333-2560-4800-BC96-B764E5CA54DC}" destId="{CBBE8EE3-A2C7-4AF9-938F-9B2B8CFD2BE8}" srcOrd="2" destOrd="0" presId="urn:microsoft.com/office/officeart/2005/8/layout/orgChart1"/>
    <dgm:cxn modelId="{0F7339C4-DAD7-47BF-8759-7116AAA21367}" type="presParOf" srcId="{78C973BB-C17F-4087-B7B7-1B7C93292AA6}" destId="{09E2B3BF-4EE0-4462-B10F-B54DD030CD4D}" srcOrd="2" destOrd="0" presId="urn:microsoft.com/office/officeart/2005/8/layout/orgChart1"/>
    <dgm:cxn modelId="{8DBE4791-ADE0-4DD1-99ED-CA09D9DE78F4}" type="presParOf" srcId="{78C973BB-C17F-4087-B7B7-1B7C93292AA6}" destId="{DB859364-F83C-4665-8908-0DA322F90124}" srcOrd="3" destOrd="0" presId="urn:microsoft.com/office/officeart/2005/8/layout/orgChart1"/>
    <dgm:cxn modelId="{325EAD21-32EF-4EE1-8FCF-766140913B77}" type="presParOf" srcId="{DB859364-F83C-4665-8908-0DA322F90124}" destId="{62E7DDE4-CA1C-45E4-A79A-A94012FBFC9D}" srcOrd="0" destOrd="0" presId="urn:microsoft.com/office/officeart/2005/8/layout/orgChart1"/>
    <dgm:cxn modelId="{9AFF692E-7A04-4154-A94C-C6E4C402DD6E}" type="presParOf" srcId="{62E7DDE4-CA1C-45E4-A79A-A94012FBFC9D}" destId="{3F8C1363-0934-43B6-B5C3-5311774D42B6}" srcOrd="0" destOrd="0" presId="urn:microsoft.com/office/officeart/2005/8/layout/orgChart1"/>
    <dgm:cxn modelId="{2584B207-8210-4183-8E84-7C58C7D13837}" type="presParOf" srcId="{62E7DDE4-CA1C-45E4-A79A-A94012FBFC9D}" destId="{8FBCFE99-D990-4453-BE67-321FB269FB23}" srcOrd="1" destOrd="0" presId="urn:microsoft.com/office/officeart/2005/8/layout/orgChart1"/>
    <dgm:cxn modelId="{4EB2ADA4-5A0B-4353-9C8D-91FBE81B5D49}" type="presParOf" srcId="{DB859364-F83C-4665-8908-0DA322F90124}" destId="{259ACA6C-911B-44CE-ADB5-A95231C30710}" srcOrd="1" destOrd="0" presId="urn:microsoft.com/office/officeart/2005/8/layout/orgChart1"/>
    <dgm:cxn modelId="{2CBD57AA-D443-4E70-BA03-6FFCD51E7B13}" type="presParOf" srcId="{DB859364-F83C-4665-8908-0DA322F90124}" destId="{907D6CC5-F091-43B5-A1A4-44195511F16B}" srcOrd="2" destOrd="0" presId="urn:microsoft.com/office/officeart/2005/8/layout/orgChart1"/>
    <dgm:cxn modelId="{4622AFDB-A899-4316-8BF1-88F84DB0A0D8}" type="presParOf" srcId="{78C973BB-C17F-4087-B7B7-1B7C93292AA6}" destId="{339DBEF6-F1FF-48BE-A290-03F671073E39}" srcOrd="4" destOrd="0" presId="urn:microsoft.com/office/officeart/2005/8/layout/orgChart1"/>
    <dgm:cxn modelId="{58DDD0A9-F9EF-4E6B-AC98-0DA91A10F0D0}" type="presParOf" srcId="{78C973BB-C17F-4087-B7B7-1B7C93292AA6}" destId="{82058D7A-164D-4A84-8515-E925CD4CC923}" srcOrd="5" destOrd="0" presId="urn:microsoft.com/office/officeart/2005/8/layout/orgChart1"/>
    <dgm:cxn modelId="{2F3EC4FF-D0D9-4C49-8F80-97741505DBE2}" type="presParOf" srcId="{82058D7A-164D-4A84-8515-E925CD4CC923}" destId="{72C9D478-6638-4032-BF94-DBBA7BC32172}" srcOrd="0" destOrd="0" presId="urn:microsoft.com/office/officeart/2005/8/layout/orgChart1"/>
    <dgm:cxn modelId="{7D2C12A2-0122-4DDE-9FFE-114BDC3D2229}" type="presParOf" srcId="{72C9D478-6638-4032-BF94-DBBA7BC32172}" destId="{408851F4-7C05-4EA3-A10E-33E7E1C9D257}" srcOrd="0" destOrd="0" presId="urn:microsoft.com/office/officeart/2005/8/layout/orgChart1"/>
    <dgm:cxn modelId="{033CE2A0-4721-4C5B-B135-184E3362E744}" type="presParOf" srcId="{72C9D478-6638-4032-BF94-DBBA7BC32172}" destId="{D03F880C-AF9A-48E3-B838-EB56E5C6DF4A}" srcOrd="1" destOrd="0" presId="urn:microsoft.com/office/officeart/2005/8/layout/orgChart1"/>
    <dgm:cxn modelId="{92ADD371-FEE1-4EFE-93F2-9B7E2C90A217}" type="presParOf" srcId="{82058D7A-164D-4A84-8515-E925CD4CC923}" destId="{EDAB8A21-74E5-42E9-BBBD-EE8A65F6BC55}" srcOrd="1" destOrd="0" presId="urn:microsoft.com/office/officeart/2005/8/layout/orgChart1"/>
    <dgm:cxn modelId="{7ADA60BE-E38F-4254-B715-1A9CB05F6D5F}" type="presParOf" srcId="{82058D7A-164D-4A84-8515-E925CD4CC923}" destId="{96D101BA-C615-4D0E-B528-D4A5F7598EA4}" srcOrd="2" destOrd="0" presId="urn:microsoft.com/office/officeart/2005/8/layout/orgChart1"/>
    <dgm:cxn modelId="{50EB0F2A-F0C3-48A0-9CDE-D0BF9C22C4C9}" type="presParOf" srcId="{78C973BB-C17F-4087-B7B7-1B7C93292AA6}" destId="{9E33110B-40F7-4F35-8EF6-B7DF832F683D}" srcOrd="6" destOrd="0" presId="urn:microsoft.com/office/officeart/2005/8/layout/orgChart1"/>
    <dgm:cxn modelId="{3FDA05D1-BC05-43DF-B5E7-537D24C9D40E}" type="presParOf" srcId="{78C973BB-C17F-4087-B7B7-1B7C93292AA6}" destId="{0A5B1F7F-91ED-47A6-A67C-2D3B701C82BF}" srcOrd="7" destOrd="0" presId="urn:microsoft.com/office/officeart/2005/8/layout/orgChart1"/>
    <dgm:cxn modelId="{293EB012-78BF-4374-B084-AAFB5103741D}" type="presParOf" srcId="{0A5B1F7F-91ED-47A6-A67C-2D3B701C82BF}" destId="{4D7F3CE8-0BF2-42E6-85CE-25BD82B7B0DD}" srcOrd="0" destOrd="0" presId="urn:microsoft.com/office/officeart/2005/8/layout/orgChart1"/>
    <dgm:cxn modelId="{01C7CE69-7B02-494D-AC6A-713EA90DD267}" type="presParOf" srcId="{4D7F3CE8-0BF2-42E6-85CE-25BD82B7B0DD}" destId="{EF817E06-0017-42C3-A633-D56CE493E74B}" srcOrd="0" destOrd="0" presId="urn:microsoft.com/office/officeart/2005/8/layout/orgChart1"/>
    <dgm:cxn modelId="{BFF7CB6C-75D5-46D9-B30A-0F5DE88354E2}" type="presParOf" srcId="{4D7F3CE8-0BF2-42E6-85CE-25BD82B7B0DD}" destId="{F6A577F9-E0F5-456C-8274-B571EDDB63AD}" srcOrd="1" destOrd="0" presId="urn:microsoft.com/office/officeart/2005/8/layout/orgChart1"/>
    <dgm:cxn modelId="{F0C0524E-640D-460C-9CBE-86C1A0E9E348}" type="presParOf" srcId="{0A5B1F7F-91ED-47A6-A67C-2D3B701C82BF}" destId="{B211BCB6-AC26-4C58-9F23-8349ED295D4E}" srcOrd="1" destOrd="0" presId="urn:microsoft.com/office/officeart/2005/8/layout/orgChart1"/>
    <dgm:cxn modelId="{1389FECA-50ED-4426-90F0-AE1DC73DD337}" type="presParOf" srcId="{0A5B1F7F-91ED-47A6-A67C-2D3B701C82BF}" destId="{DA41527E-C9B2-4724-BAED-202A7D3B40B0}" srcOrd="2" destOrd="0" presId="urn:microsoft.com/office/officeart/2005/8/layout/orgChart1"/>
    <dgm:cxn modelId="{80227A4B-9C8D-4DD1-BD06-68F07D876A52}" type="presParOf" srcId="{98F766BD-79AE-4C0A-A86B-F4D819BB0A95}" destId="{67A4DD53-236B-40D7-A9D7-A7B3318207A6}" srcOrd="2" destOrd="0" presId="urn:microsoft.com/office/officeart/2005/8/layout/orgChart1"/>
    <dgm:cxn modelId="{60C39848-CB9A-4BF0-9C0A-640A7668D377}" type="presParOf" srcId="{A5715303-8CB3-46FD-98AD-B49775B5B730}" destId="{C9AA3383-F6C1-42BD-A62F-E60C2EF02F28}" srcOrd="2" destOrd="0" presId="urn:microsoft.com/office/officeart/2005/8/layout/orgChart1"/>
    <dgm:cxn modelId="{A9C27F37-3769-4908-8612-069AD35AC94D}" type="presParOf" srcId="{C9AA3383-F6C1-42BD-A62F-E60C2EF02F28}" destId="{5AF4D6E5-1E8E-481C-8074-A6EC303CC14A}" srcOrd="0" destOrd="0" presId="urn:microsoft.com/office/officeart/2005/8/layout/orgChart1"/>
    <dgm:cxn modelId="{74E6E490-BCF6-490B-9738-E3E616A0990D}" type="presParOf" srcId="{C9AA3383-F6C1-42BD-A62F-E60C2EF02F28}" destId="{E32CC6C0-0520-4BCB-8B9D-CCEE602E9C19}" srcOrd="1" destOrd="0" presId="urn:microsoft.com/office/officeart/2005/8/layout/orgChart1"/>
    <dgm:cxn modelId="{16DB1B2B-E8BA-499D-9B1E-5355AF90B763}" type="presParOf" srcId="{E32CC6C0-0520-4BCB-8B9D-CCEE602E9C19}" destId="{BDC049E3-255A-4930-80A9-E634732CFFB5}" srcOrd="0" destOrd="0" presId="urn:microsoft.com/office/officeart/2005/8/layout/orgChart1"/>
    <dgm:cxn modelId="{14DF00C3-20B2-41A4-9741-18231D943B67}" type="presParOf" srcId="{BDC049E3-255A-4930-80A9-E634732CFFB5}" destId="{AA37D434-D90B-4FB4-9BC6-9763F40C451C}" srcOrd="0" destOrd="0" presId="urn:microsoft.com/office/officeart/2005/8/layout/orgChart1"/>
    <dgm:cxn modelId="{8CFC87BD-0D5B-4176-A4BA-FCC8433BA489}" type="presParOf" srcId="{BDC049E3-255A-4930-80A9-E634732CFFB5}" destId="{5A3E24F0-59EC-4D9F-9088-EAF5E6946A52}" srcOrd="1" destOrd="0" presId="urn:microsoft.com/office/officeart/2005/8/layout/orgChart1"/>
    <dgm:cxn modelId="{A142ED72-E309-474C-BB57-D552D79AD177}" type="presParOf" srcId="{E32CC6C0-0520-4BCB-8B9D-CCEE602E9C19}" destId="{26B46549-600C-40E8-AC4D-F83B94CB37E8}" srcOrd="1" destOrd="0" presId="urn:microsoft.com/office/officeart/2005/8/layout/orgChart1"/>
    <dgm:cxn modelId="{8BB34482-9CB0-427F-B276-19817DE0BE39}" type="presParOf" srcId="{E32CC6C0-0520-4BCB-8B9D-CCEE602E9C19}" destId="{D231B1CC-6408-40D8-A1E4-5820D6D8484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en-US" altLang="ko-KR" b="1" dirty="0"/>
            <a:t>Movie </a:t>
          </a:r>
          <a:r>
            <a:rPr lang="ko-KR" altLang="en-US" b="1" dirty="0"/>
            <a:t>게시판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>
            <a:buNone/>
          </a:pPr>
          <a:r>
            <a:rPr lang="ko-KR" altLang="en-US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>
            <a:buNone/>
          </a:pPr>
          <a:r>
            <a:rPr lang="ko-KR" altLang="en-US" b="1" dirty="0"/>
            <a:t>파라미터</a:t>
          </a:r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>
            <a:buNone/>
          </a:pPr>
          <a:r>
            <a:rPr lang="ko-KR" altLang="en-US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accent1"/>
            </a:solidFill>
          </a:endParaRP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CF4256DC-55C3-4D87-B781-9699940CE549}">
      <dgm:prSet phldrT="[텍스트]"/>
      <dgm:spPr/>
      <dgm:t>
        <a:bodyPr/>
        <a:lstStyle/>
        <a:p>
          <a:pPr latinLnBrk="1">
            <a:buNone/>
          </a:pPr>
          <a:r>
            <a:rPr lang="ko-KR" altLang="en-US" b="1" dirty="0"/>
            <a:t>예외</a:t>
          </a:r>
        </a:p>
      </dgm:t>
    </dgm:pt>
    <dgm:pt modelId="{E6AA9DB6-1D0B-4C28-ABE0-677E9657C21D}" type="par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4C68A2DC-FD0E-4B9F-A297-1F214E4CBEA2}" type="sib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accent1"/>
              </a:solidFill>
            </a:rPr>
            <a:t>Movie</a:t>
          </a:r>
          <a:r>
            <a:rPr lang="ko-KR" altLang="en-US" dirty="0">
              <a:solidFill>
                <a:schemeClr val="accent1"/>
              </a:solidFill>
            </a:rPr>
            <a:t>게시판 페이지 처리</a:t>
          </a:r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accent1"/>
              </a:solidFill>
            </a:rPr>
            <a:t>num</a:t>
          </a:r>
          <a:endParaRPr lang="ko-KR" altLang="en-US" dirty="0">
            <a:solidFill>
              <a:schemeClr val="accent1"/>
            </a:solidFill>
          </a:endParaRP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1609DB-CB7A-4747-91B5-D98663A55A06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dirty="0">
              <a:solidFill>
                <a:schemeClr val="accent1"/>
              </a:solidFill>
            </a:rPr>
            <a:t>Num</a:t>
          </a:r>
          <a:r>
            <a:rPr lang="ko-KR" altLang="en-US" dirty="0">
              <a:solidFill>
                <a:schemeClr val="accent1"/>
              </a:solidFill>
            </a:rPr>
            <a:t>을 파라미터로 데이터 베이스에서 전체 목록 </a:t>
          </a:r>
          <a:r>
            <a:rPr lang="en-US" altLang="ko-KR" dirty="0">
              <a:solidFill>
                <a:schemeClr val="accent1"/>
              </a:solidFill>
            </a:rPr>
            <a:t>List</a:t>
          </a:r>
          <a:r>
            <a:rPr lang="ko-KR" altLang="en-US" dirty="0">
              <a:solidFill>
                <a:schemeClr val="accent1"/>
              </a:solidFill>
            </a:rPr>
            <a:t>로 받아 옴</a:t>
          </a:r>
        </a:p>
      </dgm:t>
    </dgm:pt>
    <dgm:pt modelId="{12B2E120-4648-4508-9707-E96903D8E012}" type="par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B6056E2D-F8E0-4F8F-B413-3DCEC1692529}" type="sib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1C29715D-C3AB-4613-9775-8533136767DC}">
      <dgm:prSet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전체 목록 </a:t>
          </a:r>
          <a:r>
            <a:rPr lang="en-US" altLang="ko-KR" dirty="0">
              <a:solidFill>
                <a:schemeClr val="accent1"/>
              </a:solidFill>
            </a:rPr>
            <a:t>count</a:t>
          </a:r>
          <a:r>
            <a:rPr lang="ko-KR" altLang="en-US" dirty="0">
              <a:solidFill>
                <a:schemeClr val="accent1"/>
              </a:solidFill>
            </a:rPr>
            <a:t>로 받아와 페이지 처리</a:t>
          </a:r>
        </a:p>
      </dgm:t>
    </dgm:pt>
    <dgm:pt modelId="{6EB354C7-012E-4EF2-9004-A242E04C23B1}" type="parTrans" cxnId="{4554C8DD-B118-45F2-85CD-AA89DE33DE35}">
      <dgm:prSet/>
      <dgm:spPr/>
      <dgm:t>
        <a:bodyPr/>
        <a:lstStyle/>
        <a:p>
          <a:pPr latinLnBrk="1"/>
          <a:endParaRPr lang="ko-KR" altLang="en-US"/>
        </a:p>
      </dgm:t>
    </dgm:pt>
    <dgm:pt modelId="{5E097367-424C-4BF8-999F-B682236C95BA}" type="sibTrans" cxnId="{4554C8DD-B118-45F2-85CD-AA89DE33DE35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solidFill>
            <a:srgbClr val="C00000"/>
          </a:solidFill>
        </a:ln>
      </dgm:spPr>
    </dgm:pt>
  </dgm:ptLst>
  <dgm:cxnLst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8531A225-A170-4E51-A044-F91C1ADD3A97}" srcId="{FF6904C9-CAD0-4957-894D-D2B24026C90C}" destId="{781609DB-CB7A-4747-91B5-D98663A55A06}" srcOrd="0" destOrd="0" parTransId="{12B2E120-4648-4508-9707-E96903D8E012}" sibTransId="{B6056E2D-F8E0-4F8F-B413-3DCEC1692529}"/>
    <dgm:cxn modelId="{F71A7838-8AC1-410B-B17A-02A4D7A46CBC}" type="presOf" srcId="{A2861EF2-7CA4-49F3-8C2C-3CC6EF63E40C}" destId="{D77E3942-C69B-45B3-8254-95676DB72B23}" srcOrd="0" destOrd="8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CF4256DC-55C3-4D87-B781-9699940CE549}" destId="{A2861EF2-7CA4-49F3-8C2C-3CC6EF63E40C}" srcOrd="0" destOrd="0" parTransId="{D05CD88D-7846-4EC1-A58D-580F1ADA51DB}" sibTransId="{4B41F07E-4427-4A0E-A47A-881D24591967}"/>
    <dgm:cxn modelId="{87A7A417-1838-414E-AC7F-1697310D13B6}" type="presOf" srcId="{BBDB6274-AC5C-4CE3-8AE2-F456847D7FB6}" destId="{5E388852-4ACF-4DE8-AE0B-7F091A593501}" srcOrd="0" destOrd="0" presId="urn:microsoft.com/office/officeart/2009/3/layout/SnapshotPictureList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92548DB8-2ECA-4146-A466-EA1D15C9DC90}" type="presOf" srcId="{66DE7BAB-CFE8-4523-A58E-84C04E472097}" destId="{D77E3942-C69B-45B3-8254-95676DB72B23}" srcOrd="0" destOrd="1" presId="urn:microsoft.com/office/officeart/2009/3/layout/SnapshotPictureList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97A4C1BD-AAFD-42E8-ACF6-48931E6A0842}" type="presOf" srcId="{1C29715D-C3AB-4613-9775-8533136767DC}" destId="{D77E3942-C69B-45B3-8254-95676DB72B23}" srcOrd="0" destOrd="6" presId="urn:microsoft.com/office/officeart/2009/3/layout/SnapshotPictureList"/>
    <dgm:cxn modelId="{C75EDE8B-30E1-4056-83FD-59CB81AC73CC}" type="presOf" srcId="{FF6904C9-CAD0-4957-894D-D2B24026C90C}" destId="{D77E3942-C69B-45B3-8254-95676DB72B23}" srcOrd="0" destOrd="4" presId="urn:microsoft.com/office/officeart/2009/3/layout/SnapshotPictureList"/>
    <dgm:cxn modelId="{FCC4D12E-E0E3-4FE9-890B-9D7B1C16E2FF}" type="presOf" srcId="{230DD0DE-BB27-48C8-A8B1-997E54AD2246}" destId="{D77E3942-C69B-45B3-8254-95676DB72B23}" srcOrd="0" destOrd="2" presId="urn:microsoft.com/office/officeart/2009/3/layout/SnapshotPictureList"/>
    <dgm:cxn modelId="{79B2824A-C238-4C07-A8AE-B2B6E3EDF5D9}" type="presOf" srcId="{CF4256DC-55C3-4D87-B781-9699940CE549}" destId="{D77E3942-C69B-45B3-8254-95676DB72B23}" srcOrd="0" destOrd="7" presId="urn:microsoft.com/office/officeart/2009/3/layout/SnapshotPictureList"/>
    <dgm:cxn modelId="{0B4D3F17-BAA3-4D42-84E7-978CE407980D}" type="presOf" srcId="{923F8A1F-3CD5-45C1-95F4-248B363B4CF6}" destId="{0475AB92-02BA-446A-ACB7-60BFE13CF24F}" srcOrd="0" destOrd="0" presId="urn:microsoft.com/office/officeart/2009/3/layout/SnapshotPictureList"/>
    <dgm:cxn modelId="{4703289B-6D3C-44C1-B12B-84044EBB6034}" type="presOf" srcId="{781609DB-CB7A-4747-91B5-D98663A55A06}" destId="{D77E3942-C69B-45B3-8254-95676DB72B23}" srcOrd="0" destOrd="5" presId="urn:microsoft.com/office/officeart/2009/3/layout/SnapshotPictureList"/>
    <dgm:cxn modelId="{4554C8DD-B118-45F2-85CD-AA89DE33DE35}" srcId="{FF6904C9-CAD0-4957-894D-D2B24026C90C}" destId="{1C29715D-C3AB-4613-9775-8533136767DC}" srcOrd="1" destOrd="0" parTransId="{6EB354C7-012E-4EF2-9004-A242E04C23B1}" sibTransId="{5E097367-424C-4BF8-999F-B682236C95BA}"/>
    <dgm:cxn modelId="{2F385361-68C0-48EE-A1B5-1173E5CE9918}" srcId="{BBDB6274-AC5C-4CE3-8AE2-F456847D7FB6}" destId="{CF4256DC-55C3-4D87-B781-9699940CE549}" srcOrd="3" destOrd="0" parTransId="{E6AA9DB6-1D0B-4C28-ABE0-677E9657C21D}" sibTransId="{4C68A2DC-FD0E-4B9F-A297-1F214E4CBEA2}"/>
    <dgm:cxn modelId="{B58DCAFA-A113-428E-9D83-3BD928FC5307}" type="presOf" srcId="{F4B1A0C7-E9C8-4641-9B72-A01C350D8818}" destId="{D77E3942-C69B-45B3-8254-95676DB72B23}" srcOrd="0" destOrd="3" presId="urn:microsoft.com/office/officeart/2009/3/layout/SnapshotPictureList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2C8394FB-9799-4BB5-B473-D516D60E16EA}" type="presOf" srcId="{F5416713-9386-4DFE-92CD-444D3FE9CB84}" destId="{D77E3942-C69B-45B3-8254-95676DB72B23}" srcOrd="0" destOrd="0" presId="urn:microsoft.com/office/officeart/2009/3/layout/SnapshotPictureList"/>
    <dgm:cxn modelId="{21C3FFA8-F112-4CD5-89C9-59F1C6017C53}" type="presParOf" srcId="{0475AB92-02BA-446A-ACB7-60BFE13CF24F}" destId="{055A85B0-608A-4CA7-B0BD-12BC550B374A}" srcOrd="0" destOrd="0" presId="urn:microsoft.com/office/officeart/2009/3/layout/SnapshotPictureList"/>
    <dgm:cxn modelId="{AF97B6D3-58A6-472E-8F47-331050F29F38}" type="presParOf" srcId="{055A85B0-608A-4CA7-B0BD-12BC550B374A}" destId="{67F66FFD-91DA-4B16-ADE9-769061E0EED1}" srcOrd="0" destOrd="0" presId="urn:microsoft.com/office/officeart/2009/3/layout/SnapshotPictureList"/>
    <dgm:cxn modelId="{C8950E09-7A38-488A-8D9F-4B53155EB285}" type="presParOf" srcId="{055A85B0-608A-4CA7-B0BD-12BC550B374A}" destId="{5E388852-4ACF-4DE8-AE0B-7F091A593501}" srcOrd="1" destOrd="0" presId="urn:microsoft.com/office/officeart/2009/3/layout/SnapshotPictureList"/>
    <dgm:cxn modelId="{C37EBEA9-F7A9-4303-96B4-E604A3F726F7}" type="presParOf" srcId="{055A85B0-608A-4CA7-B0BD-12BC550B374A}" destId="{D77E3942-C69B-45B3-8254-95676DB72B23}" srcOrd="2" destOrd="0" presId="urn:microsoft.com/office/officeart/2009/3/layout/SnapshotPictureList"/>
    <dgm:cxn modelId="{4B729688-E553-4351-9A15-6194BD497965}" type="presParOf" srcId="{055A85B0-608A-4CA7-B0BD-12BC550B374A}" destId="{F6E0F1F6-46D8-417B-BF8A-DD41F9D6E9C1}" srcOrd="3" destOrd="0" presId="urn:microsoft.com/office/officeart/2009/3/layout/SnapshotPictureList"/>
    <dgm:cxn modelId="{7D27436C-2F11-4D7B-AF1C-C13AAB80E089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en-US" altLang="ko-KR" b="1" dirty="0"/>
            <a:t>Movie </a:t>
          </a:r>
          <a:r>
            <a:rPr lang="ko-KR" altLang="en-US" b="1" dirty="0"/>
            <a:t>게시판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b="1" dirty="0"/>
            <a:t>파라미터</a:t>
          </a:r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에러 발생시 에러페이지 이동</a:t>
          </a: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CF4256DC-55C3-4D87-B781-9699940CE549}">
      <dgm:prSet phldrT="[텍스트]"/>
      <dgm:spPr/>
      <dgm:t>
        <a:bodyPr/>
        <a:lstStyle/>
        <a:p>
          <a:pPr latinLnBrk="1"/>
          <a:r>
            <a:rPr lang="ko-KR" altLang="en-US" b="1" dirty="0"/>
            <a:t>예외</a:t>
          </a:r>
        </a:p>
      </dgm:t>
    </dgm:pt>
    <dgm:pt modelId="{E6AA9DB6-1D0B-4C28-ABE0-677E9657C21D}" type="par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4C68A2DC-FD0E-4B9F-A297-1F214E4CBEA2}" type="sib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영화 등록</a:t>
          </a:r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/>
      <dgm:spPr/>
      <dgm:t>
        <a:bodyPr/>
        <a:lstStyle/>
        <a:p>
          <a:pPr latinLnBrk="1"/>
          <a:r>
            <a:rPr lang="en-US" altLang="ko-KR" dirty="0" err="1">
              <a:solidFill>
                <a:schemeClr val="accent1"/>
              </a:solidFill>
            </a:rPr>
            <a:t>MovieDetailVo</a:t>
          </a:r>
          <a:endParaRPr lang="ko-KR" altLang="en-US" dirty="0">
            <a:solidFill>
              <a:schemeClr val="accent1"/>
            </a:solidFill>
          </a:endParaRP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1609DB-CB7A-4747-91B5-D98663A55A06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영화 등록에 필요한 정보 작성하여 파라미터 </a:t>
          </a:r>
          <a:r>
            <a:rPr lang="en-US" altLang="ko-KR" dirty="0" err="1">
              <a:solidFill>
                <a:schemeClr val="accent1"/>
              </a:solidFill>
            </a:rPr>
            <a:t>vo</a:t>
          </a:r>
          <a:r>
            <a:rPr lang="ko-KR" altLang="en-US" dirty="0">
              <a:solidFill>
                <a:schemeClr val="accent1"/>
              </a:solidFill>
            </a:rPr>
            <a:t>로 넘겨 데이터베이스에 저장</a:t>
          </a:r>
        </a:p>
      </dgm:t>
    </dgm:pt>
    <dgm:pt modelId="{12B2E120-4648-4508-9707-E96903D8E012}" type="par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B6056E2D-F8E0-4F8F-B413-3DCEC1692529}" type="sib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CA3159CC-1A3F-472E-A1A9-568BA1C4A571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개봉일은 </a:t>
          </a:r>
          <a:r>
            <a:rPr lang="en-US" altLang="ko-KR" dirty="0">
              <a:solidFill>
                <a:schemeClr val="accent1"/>
              </a:solidFill>
            </a:rPr>
            <a:t>convertor</a:t>
          </a:r>
          <a:r>
            <a:rPr lang="ko-KR" altLang="en-US" dirty="0">
              <a:solidFill>
                <a:schemeClr val="accent1"/>
              </a:solidFill>
            </a:rPr>
            <a:t>이용 </a:t>
          </a:r>
          <a:r>
            <a:rPr lang="en-US" altLang="ko-KR" dirty="0">
              <a:solidFill>
                <a:schemeClr val="accent1"/>
              </a:solidFill>
            </a:rPr>
            <a:t>DATE</a:t>
          </a:r>
          <a:r>
            <a:rPr lang="ko-KR" altLang="en-US" dirty="0">
              <a:solidFill>
                <a:schemeClr val="accent1"/>
              </a:solidFill>
            </a:rPr>
            <a:t>형식 변경하여 저장</a:t>
          </a:r>
        </a:p>
      </dgm:t>
    </dgm:pt>
    <dgm:pt modelId="{2DA08D78-800F-4850-ACD6-42DE1EBD8BDB}" type="par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26901FA6-2BE5-43D5-9995-A9C238B09FD3}" type="sib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solidFill>
            <a:srgbClr val="C00000"/>
          </a:solidFill>
        </a:ln>
      </dgm:spPr>
    </dgm:pt>
  </dgm:ptLst>
  <dgm:cxnLst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8531A225-A170-4E51-A044-F91C1ADD3A97}" srcId="{FF6904C9-CAD0-4957-894D-D2B24026C90C}" destId="{781609DB-CB7A-4747-91B5-D98663A55A06}" srcOrd="0" destOrd="0" parTransId="{12B2E120-4648-4508-9707-E96903D8E012}" sibTransId="{B6056E2D-F8E0-4F8F-B413-3DCEC1692529}"/>
    <dgm:cxn modelId="{F71A7838-8AC1-410B-B17A-02A4D7A46CBC}" type="presOf" srcId="{A2861EF2-7CA4-49F3-8C2C-3CC6EF63E40C}" destId="{D77E3942-C69B-45B3-8254-95676DB72B23}" srcOrd="0" destOrd="8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CF4256DC-55C3-4D87-B781-9699940CE549}" destId="{A2861EF2-7CA4-49F3-8C2C-3CC6EF63E40C}" srcOrd="0" destOrd="0" parTransId="{D05CD88D-7846-4EC1-A58D-580F1ADA51DB}" sibTransId="{4B41F07E-4427-4A0E-A47A-881D24591967}"/>
    <dgm:cxn modelId="{87A7A417-1838-414E-AC7F-1697310D13B6}" type="presOf" srcId="{BBDB6274-AC5C-4CE3-8AE2-F456847D7FB6}" destId="{5E388852-4ACF-4DE8-AE0B-7F091A593501}" srcOrd="0" destOrd="0" presId="urn:microsoft.com/office/officeart/2009/3/layout/SnapshotPictureList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92548DB8-2ECA-4146-A466-EA1D15C9DC90}" type="presOf" srcId="{66DE7BAB-CFE8-4523-A58E-84C04E472097}" destId="{D77E3942-C69B-45B3-8254-95676DB72B23}" srcOrd="0" destOrd="1" presId="urn:microsoft.com/office/officeart/2009/3/layout/SnapshotPictureList"/>
    <dgm:cxn modelId="{E76C3F35-3832-491C-B60D-A18256B5BF84}" srcId="{FF6904C9-CAD0-4957-894D-D2B24026C90C}" destId="{CA3159CC-1A3F-472E-A1A9-568BA1C4A571}" srcOrd="1" destOrd="0" parTransId="{2DA08D78-800F-4850-ACD6-42DE1EBD8BDB}" sibTransId="{26901FA6-2BE5-43D5-9995-A9C238B09FD3}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2BA67F2E-0F32-4E5D-BB6F-466004C5E152}" type="presOf" srcId="{CA3159CC-1A3F-472E-A1A9-568BA1C4A571}" destId="{D77E3942-C69B-45B3-8254-95676DB72B23}" srcOrd="0" destOrd="6" presId="urn:microsoft.com/office/officeart/2009/3/layout/SnapshotPictureList"/>
    <dgm:cxn modelId="{C75EDE8B-30E1-4056-83FD-59CB81AC73CC}" type="presOf" srcId="{FF6904C9-CAD0-4957-894D-D2B24026C90C}" destId="{D77E3942-C69B-45B3-8254-95676DB72B23}" srcOrd="0" destOrd="4" presId="urn:microsoft.com/office/officeart/2009/3/layout/SnapshotPictureList"/>
    <dgm:cxn modelId="{FCC4D12E-E0E3-4FE9-890B-9D7B1C16E2FF}" type="presOf" srcId="{230DD0DE-BB27-48C8-A8B1-997E54AD2246}" destId="{D77E3942-C69B-45B3-8254-95676DB72B23}" srcOrd="0" destOrd="2" presId="urn:microsoft.com/office/officeart/2009/3/layout/SnapshotPictureList"/>
    <dgm:cxn modelId="{79B2824A-C238-4C07-A8AE-B2B6E3EDF5D9}" type="presOf" srcId="{CF4256DC-55C3-4D87-B781-9699940CE549}" destId="{D77E3942-C69B-45B3-8254-95676DB72B23}" srcOrd="0" destOrd="7" presId="urn:microsoft.com/office/officeart/2009/3/layout/SnapshotPictureList"/>
    <dgm:cxn modelId="{0B4D3F17-BAA3-4D42-84E7-978CE407980D}" type="presOf" srcId="{923F8A1F-3CD5-45C1-95F4-248B363B4CF6}" destId="{0475AB92-02BA-446A-ACB7-60BFE13CF24F}" srcOrd="0" destOrd="0" presId="urn:microsoft.com/office/officeart/2009/3/layout/SnapshotPictureList"/>
    <dgm:cxn modelId="{4703289B-6D3C-44C1-B12B-84044EBB6034}" type="presOf" srcId="{781609DB-CB7A-4747-91B5-D98663A55A06}" destId="{D77E3942-C69B-45B3-8254-95676DB72B23}" srcOrd="0" destOrd="5" presId="urn:microsoft.com/office/officeart/2009/3/layout/SnapshotPictureList"/>
    <dgm:cxn modelId="{B58DCAFA-A113-428E-9D83-3BD928FC5307}" type="presOf" srcId="{F4B1A0C7-E9C8-4641-9B72-A01C350D8818}" destId="{D77E3942-C69B-45B3-8254-95676DB72B23}" srcOrd="0" destOrd="3" presId="urn:microsoft.com/office/officeart/2009/3/layout/SnapshotPictureList"/>
    <dgm:cxn modelId="{2F385361-68C0-48EE-A1B5-1173E5CE9918}" srcId="{BBDB6274-AC5C-4CE3-8AE2-F456847D7FB6}" destId="{CF4256DC-55C3-4D87-B781-9699940CE549}" srcOrd="3" destOrd="0" parTransId="{E6AA9DB6-1D0B-4C28-ABE0-677E9657C21D}" sibTransId="{4C68A2DC-FD0E-4B9F-A297-1F214E4CBEA2}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2C8394FB-9799-4BB5-B473-D516D60E16EA}" type="presOf" srcId="{F5416713-9386-4DFE-92CD-444D3FE9CB84}" destId="{D77E3942-C69B-45B3-8254-95676DB72B23}" srcOrd="0" destOrd="0" presId="urn:microsoft.com/office/officeart/2009/3/layout/SnapshotPictureList"/>
    <dgm:cxn modelId="{21C3FFA8-F112-4CD5-89C9-59F1C6017C53}" type="presParOf" srcId="{0475AB92-02BA-446A-ACB7-60BFE13CF24F}" destId="{055A85B0-608A-4CA7-B0BD-12BC550B374A}" srcOrd="0" destOrd="0" presId="urn:microsoft.com/office/officeart/2009/3/layout/SnapshotPictureList"/>
    <dgm:cxn modelId="{AF97B6D3-58A6-472E-8F47-331050F29F38}" type="presParOf" srcId="{055A85B0-608A-4CA7-B0BD-12BC550B374A}" destId="{67F66FFD-91DA-4B16-ADE9-769061E0EED1}" srcOrd="0" destOrd="0" presId="urn:microsoft.com/office/officeart/2009/3/layout/SnapshotPictureList"/>
    <dgm:cxn modelId="{C8950E09-7A38-488A-8D9F-4B53155EB285}" type="presParOf" srcId="{055A85B0-608A-4CA7-B0BD-12BC550B374A}" destId="{5E388852-4ACF-4DE8-AE0B-7F091A593501}" srcOrd="1" destOrd="0" presId="urn:microsoft.com/office/officeart/2009/3/layout/SnapshotPictureList"/>
    <dgm:cxn modelId="{C37EBEA9-F7A9-4303-96B4-E604A3F726F7}" type="presParOf" srcId="{055A85B0-608A-4CA7-B0BD-12BC550B374A}" destId="{D77E3942-C69B-45B3-8254-95676DB72B23}" srcOrd="2" destOrd="0" presId="urn:microsoft.com/office/officeart/2009/3/layout/SnapshotPictureList"/>
    <dgm:cxn modelId="{4B729688-E553-4351-9A15-6194BD497965}" type="presParOf" srcId="{055A85B0-608A-4CA7-B0BD-12BC550B374A}" destId="{F6E0F1F6-46D8-417B-BF8A-DD41F9D6E9C1}" srcOrd="3" destOrd="0" presId="urn:microsoft.com/office/officeart/2009/3/layout/SnapshotPictureList"/>
    <dgm:cxn modelId="{7D27436C-2F11-4D7B-AF1C-C13AAB80E089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en-US" altLang="ko-KR" b="1" dirty="0"/>
            <a:t>Movie </a:t>
          </a:r>
          <a:r>
            <a:rPr lang="ko-KR" altLang="en-US" b="1" dirty="0"/>
            <a:t>게시판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b="1" dirty="0"/>
            <a:t>파라미터</a:t>
          </a:r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accent1"/>
            </a:solidFill>
          </a:endParaRP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CF4256DC-55C3-4D87-B781-9699940CE549}">
      <dgm:prSet phldrT="[텍스트]"/>
      <dgm:spPr/>
      <dgm:t>
        <a:bodyPr/>
        <a:lstStyle/>
        <a:p>
          <a:pPr latinLnBrk="1"/>
          <a:r>
            <a:rPr lang="ko-KR" altLang="en-US" b="1" dirty="0"/>
            <a:t>예외</a:t>
          </a:r>
        </a:p>
      </dgm:t>
    </dgm:pt>
    <dgm:pt modelId="{E6AA9DB6-1D0B-4C28-ABE0-677E9657C21D}" type="par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4C68A2DC-FD0E-4B9F-A297-1F214E4CBEA2}" type="sib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첨부파일 다운로드</a:t>
          </a:r>
          <a:r>
            <a:rPr lang="en-US" altLang="ko-KR" dirty="0">
              <a:solidFill>
                <a:schemeClr val="accent1"/>
              </a:solidFill>
            </a:rPr>
            <a:t>,  </a:t>
          </a:r>
          <a:r>
            <a:rPr lang="ko-KR" altLang="en-US" dirty="0">
              <a:solidFill>
                <a:schemeClr val="accent1"/>
              </a:solidFill>
            </a:rPr>
            <a:t>데이터 삭제</a:t>
          </a:r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accent1"/>
              </a:solidFill>
            </a:rPr>
            <a:t>num</a:t>
          </a:r>
          <a:endParaRPr lang="ko-KR" altLang="en-US" dirty="0">
            <a:solidFill>
              <a:schemeClr val="accent1"/>
            </a:solidFill>
          </a:endParaRP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1609DB-CB7A-4747-91B5-D98663A55A06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dirty="0">
              <a:solidFill>
                <a:schemeClr val="accent1"/>
              </a:solidFill>
            </a:rPr>
            <a:t>num</a:t>
          </a:r>
          <a:r>
            <a:rPr lang="ko-KR" altLang="en-US" dirty="0">
              <a:solidFill>
                <a:schemeClr val="accent1"/>
              </a:solidFill>
            </a:rPr>
            <a:t>을 파라미터로 영화목록</a:t>
          </a:r>
          <a:r>
            <a:rPr lang="en-US" altLang="ko-KR" dirty="0">
              <a:solidFill>
                <a:schemeClr val="accent1"/>
              </a:solidFill>
            </a:rPr>
            <a:t>, </a:t>
          </a:r>
          <a:r>
            <a:rPr lang="ko-KR" altLang="en-US" dirty="0">
              <a:solidFill>
                <a:schemeClr val="accent1"/>
              </a:solidFill>
            </a:rPr>
            <a:t>첨부파일 </a:t>
          </a:r>
          <a:r>
            <a:rPr lang="en-US" altLang="ko-KR" dirty="0">
              <a:solidFill>
                <a:schemeClr val="accent1"/>
              </a:solidFill>
            </a:rPr>
            <a:t>List</a:t>
          </a:r>
          <a:r>
            <a:rPr lang="ko-KR" altLang="en-US" dirty="0">
              <a:solidFill>
                <a:schemeClr val="accent1"/>
              </a:solidFill>
            </a:rPr>
            <a:t>로 받아 데이터 세팅</a:t>
          </a:r>
        </a:p>
      </dgm:t>
    </dgm:pt>
    <dgm:pt modelId="{12B2E120-4648-4508-9707-E96903D8E012}" type="par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B6056E2D-F8E0-4F8F-B413-3DCEC1692529}" type="sib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CA3159CC-1A3F-472E-A1A9-568BA1C4A571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삭제 시 파일 있을 경우 파일 우선 삭제하여 에러방지</a:t>
          </a:r>
        </a:p>
      </dgm:t>
    </dgm:pt>
    <dgm:pt modelId="{2DA08D78-800F-4850-ACD6-42DE1EBD8BDB}" type="par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26901FA6-2BE5-43D5-9995-A9C238B09FD3}" type="sib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20474EC3-340B-4D33-A0A8-38C368A314BF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첨부파일 </a:t>
          </a:r>
          <a:r>
            <a:rPr lang="en-US" altLang="ko-KR" dirty="0" err="1">
              <a:solidFill>
                <a:schemeClr val="accent1"/>
              </a:solidFill>
            </a:rPr>
            <a:t>url</a:t>
          </a:r>
          <a:r>
            <a:rPr lang="ko-KR" altLang="en-US" dirty="0">
              <a:solidFill>
                <a:schemeClr val="accent1"/>
              </a:solidFill>
            </a:rPr>
            <a:t>뽑아 다운로드 처리</a:t>
          </a:r>
        </a:p>
      </dgm:t>
    </dgm:pt>
    <dgm:pt modelId="{29743708-F9D8-4B4B-8A6E-536EC12BEC5C}" type="parTrans" cxnId="{85145268-FB48-4221-952E-63CEB9CE2CEF}">
      <dgm:prSet/>
      <dgm:spPr/>
    </dgm:pt>
    <dgm:pt modelId="{FB8B80D5-0B09-40A9-8705-65C03BEC22E4}" type="sibTrans" cxnId="{85145268-FB48-4221-952E-63CEB9CE2CEF}">
      <dgm:prSet/>
      <dgm:spPr/>
    </dgm:pt>
    <dgm:pt modelId="{3E699B26-0C73-44ED-A878-F2AFB17D059E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dirty="0">
              <a:solidFill>
                <a:schemeClr val="accent1"/>
              </a:solidFill>
            </a:rPr>
            <a:t>Num</a:t>
          </a:r>
          <a:r>
            <a:rPr lang="ko-KR" altLang="en-US" dirty="0">
              <a:solidFill>
                <a:schemeClr val="accent1"/>
              </a:solidFill>
            </a:rPr>
            <a:t>을 파라미터로 데이터 베이스에 접근하여 삭제 처리</a:t>
          </a:r>
        </a:p>
      </dgm:t>
    </dgm:pt>
    <dgm:pt modelId="{1B8F0D6E-D313-44E8-888E-6285517B4074}" type="parTrans" cxnId="{F3945EEE-C6A1-4070-9A81-1257D4F48071}">
      <dgm:prSet/>
      <dgm:spPr/>
    </dgm:pt>
    <dgm:pt modelId="{9843046A-017B-4B32-A8B5-E93067AA3A4F}" type="sibTrans" cxnId="{F3945EEE-C6A1-4070-9A81-1257D4F48071}">
      <dgm:prSet/>
      <dgm:spPr/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solidFill>
            <a:srgbClr val="C00000"/>
          </a:solidFill>
        </a:ln>
      </dgm:spPr>
    </dgm:pt>
  </dgm:ptLst>
  <dgm:cxnLst>
    <dgm:cxn modelId="{424A7FE7-2DE8-45EA-A6C5-6691D368A226}" type="presOf" srcId="{3E699B26-0C73-44ED-A878-F2AFB17D059E}" destId="{D77E3942-C69B-45B3-8254-95676DB72B23}" srcOrd="0" destOrd="7" presId="urn:microsoft.com/office/officeart/2009/3/layout/SnapshotPictureList"/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8531A225-A170-4E51-A044-F91C1ADD3A97}" srcId="{FF6904C9-CAD0-4957-894D-D2B24026C90C}" destId="{781609DB-CB7A-4747-91B5-D98663A55A06}" srcOrd="0" destOrd="0" parTransId="{12B2E120-4648-4508-9707-E96903D8E012}" sibTransId="{B6056E2D-F8E0-4F8F-B413-3DCEC1692529}"/>
    <dgm:cxn modelId="{F71A7838-8AC1-410B-B17A-02A4D7A46CBC}" type="presOf" srcId="{A2861EF2-7CA4-49F3-8C2C-3CC6EF63E40C}" destId="{D77E3942-C69B-45B3-8254-95676DB72B23}" srcOrd="0" destOrd="10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CF4256DC-55C3-4D87-B781-9699940CE549}" destId="{A2861EF2-7CA4-49F3-8C2C-3CC6EF63E40C}" srcOrd="0" destOrd="0" parTransId="{D05CD88D-7846-4EC1-A58D-580F1ADA51DB}" sibTransId="{4B41F07E-4427-4A0E-A47A-881D24591967}"/>
    <dgm:cxn modelId="{87A7A417-1838-414E-AC7F-1697310D13B6}" type="presOf" srcId="{BBDB6274-AC5C-4CE3-8AE2-F456847D7FB6}" destId="{5E388852-4ACF-4DE8-AE0B-7F091A593501}" srcOrd="0" destOrd="0" presId="urn:microsoft.com/office/officeart/2009/3/layout/SnapshotPictureList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E76C3F35-3832-491C-B60D-A18256B5BF84}" srcId="{FF6904C9-CAD0-4957-894D-D2B24026C90C}" destId="{CA3159CC-1A3F-472E-A1A9-568BA1C4A571}" srcOrd="3" destOrd="0" parTransId="{2DA08D78-800F-4850-ACD6-42DE1EBD8BDB}" sibTransId="{26901FA6-2BE5-43D5-9995-A9C238B09FD3}"/>
    <dgm:cxn modelId="{92548DB8-2ECA-4146-A466-EA1D15C9DC90}" type="presOf" srcId="{66DE7BAB-CFE8-4523-A58E-84C04E472097}" destId="{D77E3942-C69B-45B3-8254-95676DB72B23}" srcOrd="0" destOrd="1" presId="urn:microsoft.com/office/officeart/2009/3/layout/SnapshotPictureList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2BA67F2E-0F32-4E5D-BB6F-466004C5E152}" type="presOf" srcId="{CA3159CC-1A3F-472E-A1A9-568BA1C4A571}" destId="{D77E3942-C69B-45B3-8254-95676DB72B23}" srcOrd="0" destOrd="8" presId="urn:microsoft.com/office/officeart/2009/3/layout/SnapshotPictureList"/>
    <dgm:cxn modelId="{C75EDE8B-30E1-4056-83FD-59CB81AC73CC}" type="presOf" srcId="{FF6904C9-CAD0-4957-894D-D2B24026C90C}" destId="{D77E3942-C69B-45B3-8254-95676DB72B23}" srcOrd="0" destOrd="4" presId="urn:microsoft.com/office/officeart/2009/3/layout/SnapshotPictureList"/>
    <dgm:cxn modelId="{298C214D-D75C-4B0D-ABED-691AFEE0BE54}" type="presOf" srcId="{20474EC3-340B-4D33-A0A8-38C368A314BF}" destId="{D77E3942-C69B-45B3-8254-95676DB72B23}" srcOrd="0" destOrd="6" presId="urn:microsoft.com/office/officeart/2009/3/layout/SnapshotPictureList"/>
    <dgm:cxn modelId="{FCC4D12E-E0E3-4FE9-890B-9D7B1C16E2FF}" type="presOf" srcId="{230DD0DE-BB27-48C8-A8B1-997E54AD2246}" destId="{D77E3942-C69B-45B3-8254-95676DB72B23}" srcOrd="0" destOrd="2" presId="urn:microsoft.com/office/officeart/2009/3/layout/SnapshotPictureList"/>
    <dgm:cxn modelId="{79B2824A-C238-4C07-A8AE-B2B6E3EDF5D9}" type="presOf" srcId="{CF4256DC-55C3-4D87-B781-9699940CE549}" destId="{D77E3942-C69B-45B3-8254-95676DB72B23}" srcOrd="0" destOrd="9" presId="urn:microsoft.com/office/officeart/2009/3/layout/SnapshotPictureList"/>
    <dgm:cxn modelId="{F3945EEE-C6A1-4070-9A81-1257D4F48071}" srcId="{FF6904C9-CAD0-4957-894D-D2B24026C90C}" destId="{3E699B26-0C73-44ED-A878-F2AFB17D059E}" srcOrd="2" destOrd="0" parTransId="{1B8F0D6E-D313-44E8-888E-6285517B4074}" sibTransId="{9843046A-017B-4B32-A8B5-E93067AA3A4F}"/>
    <dgm:cxn modelId="{0B4D3F17-BAA3-4D42-84E7-978CE407980D}" type="presOf" srcId="{923F8A1F-3CD5-45C1-95F4-248B363B4CF6}" destId="{0475AB92-02BA-446A-ACB7-60BFE13CF24F}" srcOrd="0" destOrd="0" presId="urn:microsoft.com/office/officeart/2009/3/layout/SnapshotPictureList"/>
    <dgm:cxn modelId="{85145268-FB48-4221-952E-63CEB9CE2CEF}" srcId="{FF6904C9-CAD0-4957-894D-D2B24026C90C}" destId="{20474EC3-340B-4D33-A0A8-38C368A314BF}" srcOrd="1" destOrd="0" parTransId="{29743708-F9D8-4B4B-8A6E-536EC12BEC5C}" sibTransId="{FB8B80D5-0B09-40A9-8705-65C03BEC22E4}"/>
    <dgm:cxn modelId="{4703289B-6D3C-44C1-B12B-84044EBB6034}" type="presOf" srcId="{781609DB-CB7A-4747-91B5-D98663A55A06}" destId="{D77E3942-C69B-45B3-8254-95676DB72B23}" srcOrd="0" destOrd="5" presId="urn:microsoft.com/office/officeart/2009/3/layout/SnapshotPictureList"/>
    <dgm:cxn modelId="{2F385361-68C0-48EE-A1B5-1173E5CE9918}" srcId="{BBDB6274-AC5C-4CE3-8AE2-F456847D7FB6}" destId="{CF4256DC-55C3-4D87-B781-9699940CE549}" srcOrd="3" destOrd="0" parTransId="{E6AA9DB6-1D0B-4C28-ABE0-677E9657C21D}" sibTransId="{4C68A2DC-FD0E-4B9F-A297-1F214E4CBEA2}"/>
    <dgm:cxn modelId="{B58DCAFA-A113-428E-9D83-3BD928FC5307}" type="presOf" srcId="{F4B1A0C7-E9C8-4641-9B72-A01C350D8818}" destId="{D77E3942-C69B-45B3-8254-95676DB72B23}" srcOrd="0" destOrd="3" presId="urn:microsoft.com/office/officeart/2009/3/layout/SnapshotPictureList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2C8394FB-9799-4BB5-B473-D516D60E16EA}" type="presOf" srcId="{F5416713-9386-4DFE-92CD-444D3FE9CB84}" destId="{D77E3942-C69B-45B3-8254-95676DB72B23}" srcOrd="0" destOrd="0" presId="urn:microsoft.com/office/officeart/2009/3/layout/SnapshotPictureList"/>
    <dgm:cxn modelId="{21C3FFA8-F112-4CD5-89C9-59F1C6017C53}" type="presParOf" srcId="{0475AB92-02BA-446A-ACB7-60BFE13CF24F}" destId="{055A85B0-608A-4CA7-B0BD-12BC550B374A}" srcOrd="0" destOrd="0" presId="urn:microsoft.com/office/officeart/2009/3/layout/SnapshotPictureList"/>
    <dgm:cxn modelId="{AF97B6D3-58A6-472E-8F47-331050F29F38}" type="presParOf" srcId="{055A85B0-608A-4CA7-B0BD-12BC550B374A}" destId="{67F66FFD-91DA-4B16-ADE9-769061E0EED1}" srcOrd="0" destOrd="0" presId="urn:microsoft.com/office/officeart/2009/3/layout/SnapshotPictureList"/>
    <dgm:cxn modelId="{C8950E09-7A38-488A-8D9F-4B53155EB285}" type="presParOf" srcId="{055A85B0-608A-4CA7-B0BD-12BC550B374A}" destId="{5E388852-4ACF-4DE8-AE0B-7F091A593501}" srcOrd="1" destOrd="0" presId="urn:microsoft.com/office/officeart/2009/3/layout/SnapshotPictureList"/>
    <dgm:cxn modelId="{C37EBEA9-F7A9-4303-96B4-E604A3F726F7}" type="presParOf" srcId="{055A85B0-608A-4CA7-B0BD-12BC550B374A}" destId="{D77E3942-C69B-45B3-8254-95676DB72B23}" srcOrd="2" destOrd="0" presId="urn:microsoft.com/office/officeart/2009/3/layout/SnapshotPictureList"/>
    <dgm:cxn modelId="{4B729688-E553-4351-9A15-6194BD497965}" type="presParOf" srcId="{055A85B0-608A-4CA7-B0BD-12BC550B374A}" destId="{F6E0F1F6-46D8-417B-BF8A-DD41F9D6E9C1}" srcOrd="3" destOrd="0" presId="urn:microsoft.com/office/officeart/2009/3/layout/SnapshotPictureList"/>
    <dgm:cxn modelId="{7D27436C-2F11-4D7B-AF1C-C13AAB80E089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en-US" altLang="ko-KR" b="1" dirty="0"/>
            <a:t>Movie </a:t>
          </a:r>
          <a:r>
            <a:rPr lang="ko-KR" altLang="en-US" b="1" dirty="0"/>
            <a:t>게시판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b="1" dirty="0"/>
            <a:t>파라미터</a:t>
          </a:r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에러 발생 시 에러페이지 이동</a:t>
          </a: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CF4256DC-55C3-4D87-B781-9699940CE549}">
      <dgm:prSet phldrT="[텍스트]"/>
      <dgm:spPr/>
      <dgm:t>
        <a:bodyPr/>
        <a:lstStyle/>
        <a:p>
          <a:pPr latinLnBrk="1"/>
          <a:r>
            <a:rPr lang="ko-KR" altLang="en-US" b="1" dirty="0"/>
            <a:t>예외</a:t>
          </a:r>
        </a:p>
      </dgm:t>
    </dgm:pt>
    <dgm:pt modelId="{E6AA9DB6-1D0B-4C28-ABE0-677E9657C21D}" type="par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4C68A2DC-FD0E-4B9F-A297-1F214E4CBEA2}" type="sib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이미지 파일 등록</a:t>
          </a:r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accent1"/>
              </a:solidFill>
            </a:rPr>
            <a:t>Num, </a:t>
          </a:r>
          <a:r>
            <a:rPr lang="en-US" altLang="ko-KR" dirty="0" err="1">
              <a:solidFill>
                <a:schemeClr val="accent1"/>
              </a:solidFill>
            </a:rPr>
            <a:t>MovieImageVo</a:t>
          </a:r>
          <a:endParaRPr lang="ko-KR" altLang="en-US" dirty="0">
            <a:solidFill>
              <a:schemeClr val="accent1"/>
            </a:solidFill>
          </a:endParaRP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1609DB-CB7A-4747-91B5-D98663A55A06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영화목록 </a:t>
          </a:r>
          <a:r>
            <a:rPr lang="en-US" altLang="ko-KR" dirty="0">
              <a:solidFill>
                <a:schemeClr val="accent1"/>
              </a:solidFill>
            </a:rPr>
            <a:t>num</a:t>
          </a:r>
          <a:r>
            <a:rPr lang="ko-KR" altLang="en-US" dirty="0">
              <a:solidFill>
                <a:schemeClr val="accent1"/>
              </a:solidFill>
            </a:rPr>
            <a:t>을 파라미터로 </a:t>
          </a:r>
          <a:r>
            <a:rPr lang="en-US" altLang="ko-KR" dirty="0">
              <a:solidFill>
                <a:schemeClr val="accent1"/>
              </a:solidFill>
            </a:rPr>
            <a:t>parent</a:t>
          </a:r>
          <a:r>
            <a:rPr lang="ko-KR" altLang="en-US" dirty="0">
              <a:solidFill>
                <a:schemeClr val="accent1"/>
              </a:solidFill>
            </a:rPr>
            <a:t>로 받아 파일 첨부</a:t>
          </a:r>
        </a:p>
      </dgm:t>
    </dgm:pt>
    <dgm:pt modelId="{12B2E120-4648-4508-9707-E96903D8E012}" type="par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B6056E2D-F8E0-4F8F-B413-3DCEC1692529}" type="sib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CA3159CC-1A3F-472E-A1A9-568BA1C4A571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다수의 파일을 처리하게 되어 파일명 처리를 위한 스크립트 처리 </a:t>
          </a:r>
        </a:p>
      </dgm:t>
    </dgm:pt>
    <dgm:pt modelId="{2DA08D78-800F-4850-ACD6-42DE1EBD8BDB}" type="par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26901FA6-2BE5-43D5-9995-A9C238B09FD3}" type="sib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>
          <a:solidFill>
            <a:srgbClr val="C00000"/>
          </a:solidFill>
        </a:ln>
      </dgm:spPr>
    </dgm:pt>
  </dgm:ptLst>
  <dgm:cxnLst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8531A225-A170-4E51-A044-F91C1ADD3A97}" srcId="{FF6904C9-CAD0-4957-894D-D2B24026C90C}" destId="{781609DB-CB7A-4747-91B5-D98663A55A06}" srcOrd="0" destOrd="0" parTransId="{12B2E120-4648-4508-9707-E96903D8E012}" sibTransId="{B6056E2D-F8E0-4F8F-B413-3DCEC1692529}"/>
    <dgm:cxn modelId="{F71A7838-8AC1-410B-B17A-02A4D7A46CBC}" type="presOf" srcId="{A2861EF2-7CA4-49F3-8C2C-3CC6EF63E40C}" destId="{D77E3942-C69B-45B3-8254-95676DB72B23}" srcOrd="0" destOrd="8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CF4256DC-55C3-4D87-B781-9699940CE549}" destId="{A2861EF2-7CA4-49F3-8C2C-3CC6EF63E40C}" srcOrd="0" destOrd="0" parTransId="{D05CD88D-7846-4EC1-A58D-580F1ADA51DB}" sibTransId="{4B41F07E-4427-4A0E-A47A-881D24591967}"/>
    <dgm:cxn modelId="{87A7A417-1838-414E-AC7F-1697310D13B6}" type="presOf" srcId="{BBDB6274-AC5C-4CE3-8AE2-F456847D7FB6}" destId="{5E388852-4ACF-4DE8-AE0B-7F091A593501}" srcOrd="0" destOrd="0" presId="urn:microsoft.com/office/officeart/2009/3/layout/SnapshotPictureList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92548DB8-2ECA-4146-A466-EA1D15C9DC90}" type="presOf" srcId="{66DE7BAB-CFE8-4523-A58E-84C04E472097}" destId="{D77E3942-C69B-45B3-8254-95676DB72B23}" srcOrd="0" destOrd="1" presId="urn:microsoft.com/office/officeart/2009/3/layout/SnapshotPictureList"/>
    <dgm:cxn modelId="{E76C3F35-3832-491C-B60D-A18256B5BF84}" srcId="{FF6904C9-CAD0-4957-894D-D2B24026C90C}" destId="{CA3159CC-1A3F-472E-A1A9-568BA1C4A571}" srcOrd="1" destOrd="0" parTransId="{2DA08D78-800F-4850-ACD6-42DE1EBD8BDB}" sibTransId="{26901FA6-2BE5-43D5-9995-A9C238B09FD3}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2BA67F2E-0F32-4E5D-BB6F-466004C5E152}" type="presOf" srcId="{CA3159CC-1A3F-472E-A1A9-568BA1C4A571}" destId="{D77E3942-C69B-45B3-8254-95676DB72B23}" srcOrd="0" destOrd="6" presId="urn:microsoft.com/office/officeart/2009/3/layout/SnapshotPictureList"/>
    <dgm:cxn modelId="{C75EDE8B-30E1-4056-83FD-59CB81AC73CC}" type="presOf" srcId="{FF6904C9-CAD0-4957-894D-D2B24026C90C}" destId="{D77E3942-C69B-45B3-8254-95676DB72B23}" srcOrd="0" destOrd="4" presId="urn:microsoft.com/office/officeart/2009/3/layout/SnapshotPictureList"/>
    <dgm:cxn modelId="{FCC4D12E-E0E3-4FE9-890B-9D7B1C16E2FF}" type="presOf" srcId="{230DD0DE-BB27-48C8-A8B1-997E54AD2246}" destId="{D77E3942-C69B-45B3-8254-95676DB72B23}" srcOrd="0" destOrd="2" presId="urn:microsoft.com/office/officeart/2009/3/layout/SnapshotPictureList"/>
    <dgm:cxn modelId="{79B2824A-C238-4C07-A8AE-B2B6E3EDF5D9}" type="presOf" srcId="{CF4256DC-55C3-4D87-B781-9699940CE549}" destId="{D77E3942-C69B-45B3-8254-95676DB72B23}" srcOrd="0" destOrd="7" presId="urn:microsoft.com/office/officeart/2009/3/layout/SnapshotPictureList"/>
    <dgm:cxn modelId="{0B4D3F17-BAA3-4D42-84E7-978CE407980D}" type="presOf" srcId="{923F8A1F-3CD5-45C1-95F4-248B363B4CF6}" destId="{0475AB92-02BA-446A-ACB7-60BFE13CF24F}" srcOrd="0" destOrd="0" presId="urn:microsoft.com/office/officeart/2009/3/layout/SnapshotPictureList"/>
    <dgm:cxn modelId="{4703289B-6D3C-44C1-B12B-84044EBB6034}" type="presOf" srcId="{781609DB-CB7A-4747-91B5-D98663A55A06}" destId="{D77E3942-C69B-45B3-8254-95676DB72B23}" srcOrd="0" destOrd="5" presId="urn:microsoft.com/office/officeart/2009/3/layout/SnapshotPictureList"/>
    <dgm:cxn modelId="{B58DCAFA-A113-428E-9D83-3BD928FC5307}" type="presOf" srcId="{F4B1A0C7-E9C8-4641-9B72-A01C350D8818}" destId="{D77E3942-C69B-45B3-8254-95676DB72B23}" srcOrd="0" destOrd="3" presId="urn:microsoft.com/office/officeart/2009/3/layout/SnapshotPictureList"/>
    <dgm:cxn modelId="{2F385361-68C0-48EE-A1B5-1173E5CE9918}" srcId="{BBDB6274-AC5C-4CE3-8AE2-F456847D7FB6}" destId="{CF4256DC-55C3-4D87-B781-9699940CE549}" srcOrd="3" destOrd="0" parTransId="{E6AA9DB6-1D0B-4C28-ABE0-677E9657C21D}" sibTransId="{4C68A2DC-FD0E-4B9F-A297-1F214E4CBEA2}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2C8394FB-9799-4BB5-B473-D516D60E16EA}" type="presOf" srcId="{F5416713-9386-4DFE-92CD-444D3FE9CB84}" destId="{D77E3942-C69B-45B3-8254-95676DB72B23}" srcOrd="0" destOrd="0" presId="urn:microsoft.com/office/officeart/2009/3/layout/SnapshotPictureList"/>
    <dgm:cxn modelId="{21C3FFA8-F112-4CD5-89C9-59F1C6017C53}" type="presParOf" srcId="{0475AB92-02BA-446A-ACB7-60BFE13CF24F}" destId="{055A85B0-608A-4CA7-B0BD-12BC550B374A}" srcOrd="0" destOrd="0" presId="urn:microsoft.com/office/officeart/2009/3/layout/SnapshotPictureList"/>
    <dgm:cxn modelId="{AF97B6D3-58A6-472E-8F47-331050F29F38}" type="presParOf" srcId="{055A85B0-608A-4CA7-B0BD-12BC550B374A}" destId="{67F66FFD-91DA-4B16-ADE9-769061E0EED1}" srcOrd="0" destOrd="0" presId="urn:microsoft.com/office/officeart/2009/3/layout/SnapshotPictureList"/>
    <dgm:cxn modelId="{C8950E09-7A38-488A-8D9F-4B53155EB285}" type="presParOf" srcId="{055A85B0-608A-4CA7-B0BD-12BC550B374A}" destId="{5E388852-4ACF-4DE8-AE0B-7F091A593501}" srcOrd="1" destOrd="0" presId="urn:microsoft.com/office/officeart/2009/3/layout/SnapshotPictureList"/>
    <dgm:cxn modelId="{C37EBEA9-F7A9-4303-96B4-E604A3F726F7}" type="presParOf" srcId="{055A85B0-608A-4CA7-B0BD-12BC550B374A}" destId="{D77E3942-C69B-45B3-8254-95676DB72B23}" srcOrd="2" destOrd="0" presId="urn:microsoft.com/office/officeart/2009/3/layout/SnapshotPictureList"/>
    <dgm:cxn modelId="{4B729688-E553-4351-9A15-6194BD497965}" type="presParOf" srcId="{055A85B0-608A-4CA7-B0BD-12BC550B374A}" destId="{F6E0F1F6-46D8-417B-BF8A-DD41F9D6E9C1}" srcOrd="3" destOrd="0" presId="urn:microsoft.com/office/officeart/2009/3/layout/SnapshotPictureList"/>
    <dgm:cxn modelId="{7D27436C-2F11-4D7B-AF1C-C13AAB80E089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en-US" altLang="ko-KR" b="1" dirty="0"/>
            <a:t>Movie </a:t>
          </a:r>
          <a:r>
            <a:rPr lang="ko-KR" altLang="en-US" b="1" dirty="0"/>
            <a:t>게시판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b="1" dirty="0"/>
            <a:t>파라미터</a:t>
          </a:r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에러 발생 시 에러페이지 이동</a:t>
          </a: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CF4256DC-55C3-4D87-B781-9699940CE549}">
      <dgm:prSet phldrT="[텍스트]"/>
      <dgm:spPr/>
      <dgm:t>
        <a:bodyPr/>
        <a:lstStyle/>
        <a:p>
          <a:pPr latinLnBrk="1"/>
          <a:r>
            <a:rPr lang="ko-KR" altLang="en-US" b="1" dirty="0"/>
            <a:t>예외</a:t>
          </a:r>
        </a:p>
      </dgm:t>
    </dgm:pt>
    <dgm:pt modelId="{E6AA9DB6-1D0B-4C28-ABE0-677E9657C21D}" type="par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4C68A2DC-FD0E-4B9F-A297-1F214E4CBEA2}" type="sib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영화 업데이트</a:t>
          </a:r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/>
      <dgm:spPr/>
      <dgm:t>
        <a:bodyPr/>
        <a:lstStyle/>
        <a:p>
          <a:pPr latinLnBrk="1"/>
          <a:r>
            <a:rPr lang="en-US" altLang="ko-KR" dirty="0" err="1">
              <a:solidFill>
                <a:schemeClr val="accent1"/>
              </a:solidFill>
            </a:rPr>
            <a:t>MovieDetailVo</a:t>
          </a:r>
          <a:endParaRPr lang="ko-KR" altLang="en-US" dirty="0">
            <a:solidFill>
              <a:schemeClr val="accent1"/>
            </a:solidFill>
          </a:endParaRP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1609DB-CB7A-4747-91B5-D98663A55A06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dirty="0">
              <a:solidFill>
                <a:schemeClr val="accent1"/>
              </a:solidFill>
            </a:rPr>
            <a:t>Num</a:t>
          </a:r>
          <a:r>
            <a:rPr lang="ko-KR" altLang="en-US" dirty="0">
              <a:solidFill>
                <a:schemeClr val="accent1"/>
              </a:solidFill>
            </a:rPr>
            <a:t>을 파라미터로 </a:t>
          </a:r>
          <a:r>
            <a:rPr lang="en-US" altLang="ko-KR" dirty="0" err="1">
              <a:solidFill>
                <a:schemeClr val="accent1"/>
              </a:solidFill>
            </a:rPr>
            <a:t>vo</a:t>
          </a:r>
          <a:r>
            <a:rPr lang="ko-KR" altLang="en-US" dirty="0">
              <a:solidFill>
                <a:schemeClr val="accent1"/>
              </a:solidFill>
            </a:rPr>
            <a:t>를 받아 데이터 세팅</a:t>
          </a:r>
        </a:p>
      </dgm:t>
    </dgm:pt>
    <dgm:pt modelId="{12B2E120-4648-4508-9707-E96903D8E012}" type="par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B6056E2D-F8E0-4F8F-B413-3DCEC1692529}" type="sib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CA3159CC-1A3F-472E-A1A9-568BA1C4A571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체크박스</a:t>
          </a:r>
          <a:r>
            <a:rPr lang="en-US" altLang="ko-KR" dirty="0">
              <a:solidFill>
                <a:schemeClr val="accent1"/>
              </a:solidFill>
            </a:rPr>
            <a:t>, </a:t>
          </a:r>
          <a:r>
            <a:rPr lang="ko-KR" altLang="en-US" dirty="0">
              <a:solidFill>
                <a:schemeClr val="accent1"/>
              </a:solidFill>
            </a:rPr>
            <a:t>라디오</a:t>
          </a:r>
          <a:r>
            <a:rPr lang="en-US" altLang="ko-KR" dirty="0">
              <a:solidFill>
                <a:schemeClr val="accent1"/>
              </a:solidFill>
            </a:rPr>
            <a:t>, </a:t>
          </a:r>
          <a:r>
            <a:rPr lang="ko-KR" altLang="en-US" dirty="0">
              <a:solidFill>
                <a:schemeClr val="accent1"/>
              </a:solidFill>
            </a:rPr>
            <a:t>옵션도 데이터 데로 체크하기 위해 스크립트 처리</a:t>
          </a:r>
        </a:p>
      </dgm:t>
    </dgm:pt>
    <dgm:pt modelId="{2DA08D78-800F-4850-ACD6-42DE1EBD8BDB}" type="par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26901FA6-2BE5-43D5-9995-A9C238B09FD3}" type="sib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E3256786-27FC-44F5-9B23-6004C9999F76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체크박스 하나만 선택하기 위한 스크립트 처리</a:t>
          </a:r>
        </a:p>
      </dgm:t>
    </dgm:pt>
    <dgm:pt modelId="{FECF56B3-2FFF-4AC2-BE6B-929696BF791A}" type="parTrans" cxnId="{2A879263-63CD-4FF9-9010-7566CAC8F9B7}">
      <dgm:prSet/>
      <dgm:spPr/>
      <dgm:t>
        <a:bodyPr/>
        <a:lstStyle/>
        <a:p>
          <a:pPr latinLnBrk="1"/>
          <a:endParaRPr lang="ko-KR" altLang="en-US"/>
        </a:p>
      </dgm:t>
    </dgm:pt>
    <dgm:pt modelId="{C85435D6-593E-4508-ABBC-4C9905C5243A}" type="sibTrans" cxnId="{2A879263-63CD-4FF9-9010-7566CAC8F9B7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solidFill>
            <a:srgbClr val="C00000"/>
          </a:solidFill>
        </a:ln>
      </dgm:spPr>
    </dgm:pt>
  </dgm:ptLst>
  <dgm:cxnLst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8531A225-A170-4E51-A044-F91C1ADD3A97}" srcId="{FF6904C9-CAD0-4957-894D-D2B24026C90C}" destId="{781609DB-CB7A-4747-91B5-D98663A55A06}" srcOrd="0" destOrd="0" parTransId="{12B2E120-4648-4508-9707-E96903D8E012}" sibTransId="{B6056E2D-F8E0-4F8F-B413-3DCEC1692529}"/>
    <dgm:cxn modelId="{F71A7838-8AC1-410B-B17A-02A4D7A46CBC}" type="presOf" srcId="{A2861EF2-7CA4-49F3-8C2C-3CC6EF63E40C}" destId="{D77E3942-C69B-45B3-8254-95676DB72B23}" srcOrd="0" destOrd="9" presId="urn:microsoft.com/office/officeart/2009/3/layout/SnapshotPictureList"/>
    <dgm:cxn modelId="{2A879263-63CD-4FF9-9010-7566CAC8F9B7}" srcId="{FF6904C9-CAD0-4957-894D-D2B24026C90C}" destId="{E3256786-27FC-44F5-9B23-6004C9999F76}" srcOrd="2" destOrd="0" parTransId="{FECF56B3-2FFF-4AC2-BE6B-929696BF791A}" sibTransId="{C85435D6-593E-4508-ABBC-4C9905C5243A}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CF4256DC-55C3-4D87-B781-9699940CE549}" destId="{A2861EF2-7CA4-49F3-8C2C-3CC6EF63E40C}" srcOrd="0" destOrd="0" parTransId="{D05CD88D-7846-4EC1-A58D-580F1ADA51DB}" sibTransId="{4B41F07E-4427-4A0E-A47A-881D24591967}"/>
    <dgm:cxn modelId="{87A7A417-1838-414E-AC7F-1697310D13B6}" type="presOf" srcId="{BBDB6274-AC5C-4CE3-8AE2-F456847D7FB6}" destId="{5E388852-4ACF-4DE8-AE0B-7F091A593501}" srcOrd="0" destOrd="0" presId="urn:microsoft.com/office/officeart/2009/3/layout/SnapshotPictureList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E76C3F35-3832-491C-B60D-A18256B5BF84}" srcId="{FF6904C9-CAD0-4957-894D-D2B24026C90C}" destId="{CA3159CC-1A3F-472E-A1A9-568BA1C4A571}" srcOrd="1" destOrd="0" parTransId="{2DA08D78-800F-4850-ACD6-42DE1EBD8BDB}" sibTransId="{26901FA6-2BE5-43D5-9995-A9C238B09FD3}"/>
    <dgm:cxn modelId="{92548DB8-2ECA-4146-A466-EA1D15C9DC90}" type="presOf" srcId="{66DE7BAB-CFE8-4523-A58E-84C04E472097}" destId="{D77E3942-C69B-45B3-8254-95676DB72B23}" srcOrd="0" destOrd="1" presId="urn:microsoft.com/office/officeart/2009/3/layout/SnapshotPictureList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2BA67F2E-0F32-4E5D-BB6F-466004C5E152}" type="presOf" srcId="{CA3159CC-1A3F-472E-A1A9-568BA1C4A571}" destId="{D77E3942-C69B-45B3-8254-95676DB72B23}" srcOrd="0" destOrd="6" presId="urn:microsoft.com/office/officeart/2009/3/layout/SnapshotPictureList"/>
    <dgm:cxn modelId="{C75EDE8B-30E1-4056-83FD-59CB81AC73CC}" type="presOf" srcId="{FF6904C9-CAD0-4957-894D-D2B24026C90C}" destId="{D77E3942-C69B-45B3-8254-95676DB72B23}" srcOrd="0" destOrd="4" presId="urn:microsoft.com/office/officeart/2009/3/layout/SnapshotPictureList"/>
    <dgm:cxn modelId="{E50CA9D6-A19A-424C-869D-655AC3F85E34}" type="presOf" srcId="{E3256786-27FC-44F5-9B23-6004C9999F76}" destId="{D77E3942-C69B-45B3-8254-95676DB72B23}" srcOrd="0" destOrd="7" presId="urn:microsoft.com/office/officeart/2009/3/layout/SnapshotPictureList"/>
    <dgm:cxn modelId="{FCC4D12E-E0E3-4FE9-890B-9D7B1C16E2FF}" type="presOf" srcId="{230DD0DE-BB27-48C8-A8B1-997E54AD2246}" destId="{D77E3942-C69B-45B3-8254-95676DB72B23}" srcOrd="0" destOrd="2" presId="urn:microsoft.com/office/officeart/2009/3/layout/SnapshotPictureList"/>
    <dgm:cxn modelId="{79B2824A-C238-4C07-A8AE-B2B6E3EDF5D9}" type="presOf" srcId="{CF4256DC-55C3-4D87-B781-9699940CE549}" destId="{D77E3942-C69B-45B3-8254-95676DB72B23}" srcOrd="0" destOrd="8" presId="urn:microsoft.com/office/officeart/2009/3/layout/SnapshotPictureList"/>
    <dgm:cxn modelId="{0B4D3F17-BAA3-4D42-84E7-978CE407980D}" type="presOf" srcId="{923F8A1F-3CD5-45C1-95F4-248B363B4CF6}" destId="{0475AB92-02BA-446A-ACB7-60BFE13CF24F}" srcOrd="0" destOrd="0" presId="urn:microsoft.com/office/officeart/2009/3/layout/SnapshotPictureList"/>
    <dgm:cxn modelId="{4703289B-6D3C-44C1-B12B-84044EBB6034}" type="presOf" srcId="{781609DB-CB7A-4747-91B5-D98663A55A06}" destId="{D77E3942-C69B-45B3-8254-95676DB72B23}" srcOrd="0" destOrd="5" presId="urn:microsoft.com/office/officeart/2009/3/layout/SnapshotPictureList"/>
    <dgm:cxn modelId="{2F385361-68C0-48EE-A1B5-1173E5CE9918}" srcId="{BBDB6274-AC5C-4CE3-8AE2-F456847D7FB6}" destId="{CF4256DC-55C3-4D87-B781-9699940CE549}" srcOrd="3" destOrd="0" parTransId="{E6AA9DB6-1D0B-4C28-ABE0-677E9657C21D}" sibTransId="{4C68A2DC-FD0E-4B9F-A297-1F214E4CBEA2}"/>
    <dgm:cxn modelId="{B58DCAFA-A113-428E-9D83-3BD928FC5307}" type="presOf" srcId="{F4B1A0C7-E9C8-4641-9B72-A01C350D8818}" destId="{D77E3942-C69B-45B3-8254-95676DB72B23}" srcOrd="0" destOrd="3" presId="urn:microsoft.com/office/officeart/2009/3/layout/SnapshotPictureList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2C8394FB-9799-4BB5-B473-D516D60E16EA}" type="presOf" srcId="{F5416713-9386-4DFE-92CD-444D3FE9CB84}" destId="{D77E3942-C69B-45B3-8254-95676DB72B23}" srcOrd="0" destOrd="0" presId="urn:microsoft.com/office/officeart/2009/3/layout/SnapshotPictureList"/>
    <dgm:cxn modelId="{21C3FFA8-F112-4CD5-89C9-59F1C6017C53}" type="presParOf" srcId="{0475AB92-02BA-446A-ACB7-60BFE13CF24F}" destId="{055A85B0-608A-4CA7-B0BD-12BC550B374A}" srcOrd="0" destOrd="0" presId="urn:microsoft.com/office/officeart/2009/3/layout/SnapshotPictureList"/>
    <dgm:cxn modelId="{AF97B6D3-58A6-472E-8F47-331050F29F38}" type="presParOf" srcId="{055A85B0-608A-4CA7-B0BD-12BC550B374A}" destId="{67F66FFD-91DA-4B16-ADE9-769061E0EED1}" srcOrd="0" destOrd="0" presId="urn:microsoft.com/office/officeart/2009/3/layout/SnapshotPictureList"/>
    <dgm:cxn modelId="{C8950E09-7A38-488A-8D9F-4B53155EB285}" type="presParOf" srcId="{055A85B0-608A-4CA7-B0BD-12BC550B374A}" destId="{5E388852-4ACF-4DE8-AE0B-7F091A593501}" srcOrd="1" destOrd="0" presId="urn:microsoft.com/office/officeart/2009/3/layout/SnapshotPictureList"/>
    <dgm:cxn modelId="{C37EBEA9-F7A9-4303-96B4-E604A3F726F7}" type="presParOf" srcId="{055A85B0-608A-4CA7-B0BD-12BC550B374A}" destId="{D77E3942-C69B-45B3-8254-95676DB72B23}" srcOrd="2" destOrd="0" presId="urn:microsoft.com/office/officeart/2009/3/layout/SnapshotPictureList"/>
    <dgm:cxn modelId="{4B729688-E553-4351-9A15-6194BD497965}" type="presParOf" srcId="{055A85B0-608A-4CA7-B0BD-12BC550B374A}" destId="{F6E0F1F6-46D8-417B-BF8A-DD41F9D6E9C1}" srcOrd="3" destOrd="0" presId="urn:microsoft.com/office/officeart/2009/3/layout/SnapshotPictureList"/>
    <dgm:cxn modelId="{7D27436C-2F11-4D7B-AF1C-C13AAB80E089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ko-KR" altLang="en-US" b="1" dirty="0"/>
            <a:t>상영 영화 목록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sz="1400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sz="1400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>
            <a:buNone/>
          </a:pPr>
          <a:endParaRPr lang="ko-KR" altLang="en-US" sz="1100" dirty="0">
            <a:solidFill>
              <a:schemeClr val="accent1"/>
            </a:solidFill>
          </a:endParaRP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200" dirty="0">
              <a:solidFill>
                <a:schemeClr val="accent1"/>
              </a:solidFill>
            </a:rPr>
            <a:t>현재 상영 여부를 구분하는 번호</a:t>
          </a: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200" dirty="0">
              <a:solidFill>
                <a:schemeClr val="accent1"/>
              </a:solidFill>
            </a:rPr>
            <a:t>상영할 영화 목록</a:t>
          </a:r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sz="1400" b="1" dirty="0" err="1"/>
            <a:t>파라미터</a:t>
          </a:r>
          <a:endParaRPr lang="ko-KR" altLang="en-US" sz="1400" b="1" dirty="0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DC1BCA28-D542-48B5-9AEE-FD89EC0DB6C3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200" dirty="0">
              <a:solidFill>
                <a:schemeClr val="accent1"/>
              </a:solidFill>
            </a:rPr>
            <a:t>메뉴의 </a:t>
          </a:r>
          <a:r>
            <a:rPr lang="en-US" altLang="ko-KR" sz="1200" dirty="0">
              <a:solidFill>
                <a:schemeClr val="accent1"/>
              </a:solidFill>
            </a:rPr>
            <a:t>Movie</a:t>
          </a:r>
          <a:r>
            <a:rPr lang="ko-KR" altLang="en-US" sz="1200" dirty="0">
              <a:solidFill>
                <a:schemeClr val="accent1"/>
              </a:solidFill>
            </a:rPr>
            <a:t>를 누르면 현재 </a:t>
          </a:r>
          <a:r>
            <a:rPr lang="ko-KR" altLang="en-US" sz="1200" dirty="0" err="1">
              <a:solidFill>
                <a:schemeClr val="accent1"/>
              </a:solidFill>
            </a:rPr>
            <a:t>상영중</a:t>
          </a:r>
          <a:r>
            <a:rPr lang="ko-KR" altLang="en-US" sz="1200" dirty="0">
              <a:solidFill>
                <a:schemeClr val="accent1"/>
              </a:solidFill>
            </a:rPr>
            <a:t>        이거나 상영 예정인 영화목록을 보여줌</a:t>
          </a:r>
        </a:p>
      </dgm:t>
    </dgm:pt>
    <dgm:pt modelId="{CBF3DAB4-9F94-4CB5-AF8D-D41289FAA3A0}" type="sibTrans" cxnId="{927EE2AB-08E3-4EBB-A6D0-92897D380AC3}">
      <dgm:prSet/>
      <dgm:spPr/>
      <dgm:t>
        <a:bodyPr/>
        <a:lstStyle/>
        <a:p>
          <a:pPr latinLnBrk="1"/>
          <a:endParaRPr lang="ko-KR" altLang="en-US"/>
        </a:p>
      </dgm:t>
    </dgm:pt>
    <dgm:pt modelId="{8005AEB1-EC91-4975-92A2-C15B38072A74}" type="parTrans" cxnId="{927EE2AB-08E3-4EBB-A6D0-92897D380AC3}">
      <dgm:prSet/>
      <dgm:spPr/>
      <dgm:t>
        <a:bodyPr/>
        <a:lstStyle/>
        <a:p>
          <a:pPr latinLnBrk="1"/>
          <a:endParaRPr lang="ko-KR" altLang="en-US"/>
        </a:p>
      </dgm:t>
    </dgm:pt>
    <dgm:pt modelId="{72E73E56-7B57-48B6-AA56-DF1F1C5DDE01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200" dirty="0">
              <a:solidFill>
                <a:schemeClr val="accent1"/>
              </a:solidFill>
            </a:rPr>
            <a:t>각</a:t>
          </a:r>
          <a:r>
            <a:rPr lang="en-US" altLang="ko-KR" sz="1200" dirty="0">
              <a:solidFill>
                <a:schemeClr val="accent1"/>
              </a:solidFill>
            </a:rPr>
            <a:t> </a:t>
          </a:r>
          <a:r>
            <a:rPr lang="ko-KR" altLang="en-US" sz="1200" dirty="0">
              <a:solidFill>
                <a:schemeClr val="accent1"/>
              </a:solidFill>
            </a:rPr>
            <a:t>버튼을</a:t>
          </a:r>
          <a:r>
            <a:rPr lang="en-US" altLang="ko-KR" sz="1200" dirty="0">
              <a:solidFill>
                <a:schemeClr val="accent1"/>
              </a:solidFill>
            </a:rPr>
            <a:t> </a:t>
          </a:r>
          <a:r>
            <a:rPr lang="ko-KR" altLang="en-US" sz="1200" dirty="0">
              <a:solidFill>
                <a:schemeClr val="accent1"/>
              </a:solidFill>
            </a:rPr>
            <a:t>누르면 </a:t>
          </a:r>
          <a:r>
            <a:rPr lang="ko-KR" altLang="en-US" sz="1200" dirty="0" err="1">
              <a:solidFill>
                <a:schemeClr val="accent1"/>
              </a:solidFill>
            </a:rPr>
            <a:t>파라미터를</a:t>
          </a:r>
          <a:r>
            <a:rPr lang="ko-KR" altLang="en-US" sz="1200" dirty="0">
              <a:solidFill>
                <a:schemeClr val="accent1"/>
              </a:solidFill>
            </a:rPr>
            <a:t> 통해          현재 상영  유무를  </a:t>
          </a:r>
          <a:r>
            <a:rPr lang="en-US" altLang="ko-KR" sz="1200" dirty="0">
              <a:solidFill>
                <a:schemeClr val="accent1"/>
              </a:solidFill>
            </a:rPr>
            <a:t>DB </a:t>
          </a:r>
          <a:r>
            <a:rPr lang="ko-KR" altLang="en-US" sz="1200" dirty="0">
              <a:solidFill>
                <a:schemeClr val="accent1"/>
              </a:solidFill>
            </a:rPr>
            <a:t>검색</a:t>
          </a:r>
        </a:p>
      </dgm:t>
    </dgm:pt>
    <dgm:pt modelId="{E9194922-61BC-4F68-9707-D81E208B18D0}" type="parTrans" cxnId="{F80125DE-0A8B-4116-A705-5A016820392D}">
      <dgm:prSet/>
      <dgm:spPr/>
      <dgm:t>
        <a:bodyPr/>
        <a:lstStyle/>
        <a:p>
          <a:pPr latinLnBrk="1"/>
          <a:endParaRPr lang="ko-KR" altLang="en-US"/>
        </a:p>
      </dgm:t>
    </dgm:pt>
    <dgm:pt modelId="{40A2121A-0177-4CF8-A9CF-9544356FAF2A}" type="sibTrans" cxnId="{F80125DE-0A8B-4116-A705-5A016820392D}">
      <dgm:prSet/>
      <dgm:spPr/>
      <dgm:t>
        <a:bodyPr/>
        <a:lstStyle/>
        <a:p>
          <a:pPr latinLnBrk="1"/>
          <a:endParaRPr lang="ko-KR" altLang="en-US"/>
        </a:p>
      </dgm:t>
    </dgm:pt>
    <dgm:pt modelId="{BFB1CC45-3758-467B-AF54-26E8B695F9F2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200" dirty="0">
              <a:solidFill>
                <a:schemeClr val="accent1"/>
              </a:solidFill>
            </a:rPr>
            <a:t>평점 순으로 정렬 후 </a:t>
          </a:r>
          <a:r>
            <a:rPr lang="en-US" altLang="ko-KR" sz="1200" dirty="0">
              <a:solidFill>
                <a:schemeClr val="accent1"/>
              </a:solidFill>
            </a:rPr>
            <a:t>map</a:t>
          </a:r>
          <a:r>
            <a:rPr lang="ko-KR" altLang="en-US" sz="1200" dirty="0">
              <a:solidFill>
                <a:schemeClr val="accent1"/>
              </a:solidFill>
            </a:rPr>
            <a:t>으로 받아와    페이지 출력</a:t>
          </a:r>
        </a:p>
      </dgm:t>
    </dgm:pt>
    <dgm:pt modelId="{E9F3AD8B-0735-40FF-A57D-26CE58C124BE}" type="parTrans" cxnId="{9ADCFDB8-C686-4AB9-96E9-CB3B4AF951A1}">
      <dgm:prSet/>
      <dgm:spPr/>
      <dgm:t>
        <a:bodyPr/>
        <a:lstStyle/>
        <a:p>
          <a:pPr latinLnBrk="1"/>
          <a:endParaRPr lang="ko-KR" altLang="en-US"/>
        </a:p>
      </dgm:t>
    </dgm:pt>
    <dgm:pt modelId="{D1E3A817-89AA-4FC1-9F0F-ED926EC6025C}" type="sibTrans" cxnId="{9ADCFDB8-C686-4AB9-96E9-CB3B4AF951A1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 custScaleX="105571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 custScaleX="75383" custScaleY="82886" custLinFactNeighborX="4877" custLinFactNeighborY="9649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</dgm:pt>
  </dgm:ptLst>
  <dgm:cxnLst>
    <dgm:cxn modelId="{7999B290-AEF3-4420-9D55-B326C108E1C3}" type="presOf" srcId="{FF6904C9-CAD0-4957-894D-D2B24026C90C}" destId="{D77E3942-C69B-45B3-8254-95676DB72B23}" srcOrd="0" destOrd="4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A8FFF666-945B-4F13-8EAF-5FE0AA422194}" type="presOf" srcId="{BBDB6274-AC5C-4CE3-8AE2-F456847D7FB6}" destId="{5E388852-4ACF-4DE8-AE0B-7F091A593501}" srcOrd="0" destOrd="0" presId="urn:microsoft.com/office/officeart/2009/3/layout/SnapshotPictureList"/>
    <dgm:cxn modelId="{625C2454-E392-472D-ACA8-FA5BC4DBBD55}" type="presOf" srcId="{F5416713-9386-4DFE-92CD-444D3FE9CB84}" destId="{D77E3942-C69B-45B3-8254-95676DB72B23}" srcOrd="0" destOrd="0" presId="urn:microsoft.com/office/officeart/2009/3/layout/SnapshotPictureList"/>
    <dgm:cxn modelId="{AE2C91CB-06A4-4A48-A2D8-F559F5589595}" type="presOf" srcId="{F4B1A0C7-E9C8-4641-9B72-A01C350D8818}" destId="{D77E3942-C69B-45B3-8254-95676DB72B23}" srcOrd="0" destOrd="3" presId="urn:microsoft.com/office/officeart/2009/3/layout/SnapshotPictureList"/>
    <dgm:cxn modelId="{9AE4614D-E8F5-44BD-8D8C-9AB9A72AC9D6}" type="presOf" srcId="{66DE7BAB-CFE8-4523-A58E-84C04E472097}" destId="{D77E3942-C69B-45B3-8254-95676DB72B23}" srcOrd="0" destOrd="1" presId="urn:microsoft.com/office/officeart/2009/3/layout/SnapshotPictureList"/>
    <dgm:cxn modelId="{927EE2AB-08E3-4EBB-A6D0-92897D380AC3}" srcId="{FF6904C9-CAD0-4957-894D-D2B24026C90C}" destId="{DC1BCA28-D542-48B5-9AEE-FD89EC0DB6C3}" srcOrd="0" destOrd="0" parTransId="{8005AEB1-EC91-4975-92A2-C15B38072A74}" sibTransId="{CBF3DAB4-9F94-4CB5-AF8D-D41289FAA3A0}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F80125DE-0A8B-4116-A705-5A016820392D}" srcId="{FF6904C9-CAD0-4957-894D-D2B24026C90C}" destId="{72E73E56-7B57-48B6-AA56-DF1F1C5DDE01}" srcOrd="1" destOrd="0" parTransId="{E9194922-61BC-4F68-9707-D81E208B18D0}" sibTransId="{40A2121A-0177-4CF8-A9CF-9544356FAF2A}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4BC3AFF7-3D5C-4760-AF32-AFAADEEA85A4}" type="presOf" srcId="{BFB1CC45-3758-467B-AF54-26E8B695F9F2}" destId="{D77E3942-C69B-45B3-8254-95676DB72B23}" srcOrd="0" destOrd="7" presId="urn:microsoft.com/office/officeart/2009/3/layout/SnapshotPictureList"/>
    <dgm:cxn modelId="{9ADCFDB8-C686-4AB9-96E9-CB3B4AF951A1}" srcId="{FF6904C9-CAD0-4957-894D-D2B24026C90C}" destId="{BFB1CC45-3758-467B-AF54-26E8B695F9F2}" srcOrd="2" destOrd="0" parTransId="{E9F3AD8B-0735-40FF-A57D-26CE58C124BE}" sibTransId="{D1E3A817-89AA-4FC1-9F0F-ED926EC6025C}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64F306C4-72F9-41DE-B2CA-92461AC74ACA}" type="presOf" srcId="{230DD0DE-BB27-48C8-A8B1-997E54AD2246}" destId="{D77E3942-C69B-45B3-8254-95676DB72B23}" srcOrd="0" destOrd="2" presId="urn:microsoft.com/office/officeart/2009/3/layout/SnapshotPictureList"/>
    <dgm:cxn modelId="{0A5FBA87-3D3A-42B6-A232-D3C3BF0A3444}" type="presOf" srcId="{923F8A1F-3CD5-45C1-95F4-248B363B4CF6}" destId="{0475AB92-02BA-446A-ACB7-60BFE13CF24F}" srcOrd="0" destOrd="0" presId="urn:microsoft.com/office/officeart/2009/3/layout/SnapshotPictureList"/>
    <dgm:cxn modelId="{807E69ED-119D-40BB-A91D-9EEBC9164451}" type="presOf" srcId="{DC1BCA28-D542-48B5-9AEE-FD89EC0DB6C3}" destId="{D77E3942-C69B-45B3-8254-95676DB72B23}" srcOrd="0" destOrd="5" presId="urn:microsoft.com/office/officeart/2009/3/layout/SnapshotPictureList"/>
    <dgm:cxn modelId="{CDA98A87-6E26-4711-8352-0267DAAC4B37}" srcId="{BBDB6274-AC5C-4CE3-8AE2-F456847D7FB6}" destId="{A2861EF2-7CA4-49F3-8C2C-3CC6EF63E40C}" srcOrd="3" destOrd="0" parTransId="{D05CD88D-7846-4EC1-A58D-580F1ADA51DB}" sibTransId="{4B41F07E-4427-4A0E-A47A-881D24591967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9860E5C2-BB07-406F-B615-E022FE2374DB}" type="presOf" srcId="{72E73E56-7B57-48B6-AA56-DF1F1C5DDE01}" destId="{D77E3942-C69B-45B3-8254-95676DB72B23}" srcOrd="0" destOrd="6" presId="urn:microsoft.com/office/officeart/2009/3/layout/SnapshotPictureList"/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3AE79BD6-D85A-4800-91D3-405B9E288BBD}" type="presOf" srcId="{A2861EF2-7CA4-49F3-8C2C-3CC6EF63E40C}" destId="{D77E3942-C69B-45B3-8254-95676DB72B23}" srcOrd="0" destOrd="8" presId="urn:microsoft.com/office/officeart/2009/3/layout/SnapshotPictureList"/>
    <dgm:cxn modelId="{C69953A0-CD41-40D5-A49C-BB558CB4991B}" type="presParOf" srcId="{0475AB92-02BA-446A-ACB7-60BFE13CF24F}" destId="{055A85B0-608A-4CA7-B0BD-12BC550B374A}" srcOrd="0" destOrd="0" presId="urn:microsoft.com/office/officeart/2009/3/layout/SnapshotPictureList"/>
    <dgm:cxn modelId="{47A95E28-E5CF-454E-9F63-C771E9F1D153}" type="presParOf" srcId="{055A85B0-608A-4CA7-B0BD-12BC550B374A}" destId="{67F66FFD-91DA-4B16-ADE9-769061E0EED1}" srcOrd="0" destOrd="0" presId="urn:microsoft.com/office/officeart/2009/3/layout/SnapshotPictureList"/>
    <dgm:cxn modelId="{798922C4-8A1C-445B-9F63-70790FB819AD}" type="presParOf" srcId="{055A85B0-608A-4CA7-B0BD-12BC550B374A}" destId="{5E388852-4ACF-4DE8-AE0B-7F091A593501}" srcOrd="1" destOrd="0" presId="urn:microsoft.com/office/officeart/2009/3/layout/SnapshotPictureList"/>
    <dgm:cxn modelId="{068A3C84-B4FE-4E63-807A-4D451EAB6F2D}" type="presParOf" srcId="{055A85B0-608A-4CA7-B0BD-12BC550B374A}" destId="{D77E3942-C69B-45B3-8254-95676DB72B23}" srcOrd="2" destOrd="0" presId="urn:microsoft.com/office/officeart/2009/3/layout/SnapshotPictureList"/>
    <dgm:cxn modelId="{4942EAF4-95FE-4686-8886-43704D186CA7}" type="presParOf" srcId="{055A85B0-608A-4CA7-B0BD-12BC550B374A}" destId="{F6E0F1F6-46D8-417B-BF8A-DD41F9D6E9C1}" srcOrd="3" destOrd="0" presId="urn:microsoft.com/office/officeart/2009/3/layout/SnapshotPictureList"/>
    <dgm:cxn modelId="{E66D5A2B-8349-4C90-AF1D-E4AA4D3ACBC4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ko-KR" altLang="en-US" b="1" dirty="0"/>
            <a:t>영화 상세 페이지 </a:t>
          </a:r>
          <a:r>
            <a:rPr lang="en-US" altLang="ko-KR" b="1" dirty="0"/>
            <a:t>– </a:t>
          </a:r>
          <a:r>
            <a:rPr lang="ko-KR" altLang="en-US" b="1" dirty="0"/>
            <a:t>트레일러 영역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sz="1400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sz="1400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>
            <a:buNone/>
          </a:pPr>
          <a:endParaRPr lang="ko-KR" altLang="en-US" sz="1100" dirty="0">
            <a:solidFill>
              <a:schemeClr val="accent1"/>
            </a:solidFill>
          </a:endParaRP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200" dirty="0">
              <a:solidFill>
                <a:schemeClr val="accent1"/>
              </a:solidFill>
            </a:rPr>
            <a:t>현재 상영 여부를 구분하는 번호</a:t>
          </a: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200" dirty="0">
              <a:solidFill>
                <a:schemeClr val="accent1"/>
              </a:solidFill>
            </a:rPr>
            <a:t>영화 상세 페이지의 트레일러 동영상 </a:t>
          </a:r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sz="1400" b="1" dirty="0" err="1"/>
            <a:t>파라미터</a:t>
          </a:r>
          <a:endParaRPr lang="ko-KR" altLang="en-US" sz="1400" b="1" dirty="0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DC1BCA28-D542-48B5-9AEE-FD89EC0DB6C3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200" dirty="0">
              <a:solidFill>
                <a:schemeClr val="accent1"/>
              </a:solidFill>
            </a:rPr>
            <a:t>동영상 재생 버튼을 눌러 재생 가능</a:t>
          </a:r>
        </a:p>
      </dgm:t>
    </dgm:pt>
    <dgm:pt modelId="{CBF3DAB4-9F94-4CB5-AF8D-D41289FAA3A0}" type="sibTrans" cxnId="{927EE2AB-08E3-4EBB-A6D0-92897D380AC3}">
      <dgm:prSet/>
      <dgm:spPr/>
      <dgm:t>
        <a:bodyPr/>
        <a:lstStyle/>
        <a:p>
          <a:pPr latinLnBrk="1"/>
          <a:endParaRPr lang="ko-KR" altLang="en-US"/>
        </a:p>
      </dgm:t>
    </dgm:pt>
    <dgm:pt modelId="{8005AEB1-EC91-4975-92A2-C15B38072A74}" type="parTrans" cxnId="{927EE2AB-08E3-4EBB-A6D0-92897D380AC3}">
      <dgm:prSet/>
      <dgm:spPr/>
      <dgm:t>
        <a:bodyPr/>
        <a:lstStyle/>
        <a:p>
          <a:pPr latinLnBrk="1"/>
          <a:endParaRPr lang="ko-KR" altLang="en-US"/>
        </a:p>
      </dgm:t>
    </dgm:pt>
    <dgm:pt modelId="{181B4C6D-7E38-4224-9938-2394BAF5B2B2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200" dirty="0">
              <a:solidFill>
                <a:schemeClr val="accent1"/>
              </a:solidFill>
            </a:rPr>
            <a:t>영화 고유 번호</a:t>
          </a:r>
        </a:p>
      </dgm:t>
    </dgm:pt>
    <dgm:pt modelId="{1FC1F631-90E4-4AC6-B12B-34646711B426}" type="parTrans" cxnId="{67E3B979-9C42-461B-931D-6035668DB18F}">
      <dgm:prSet/>
      <dgm:spPr/>
      <dgm:t>
        <a:bodyPr/>
        <a:lstStyle/>
        <a:p>
          <a:pPr latinLnBrk="1"/>
          <a:endParaRPr lang="ko-KR" altLang="en-US"/>
        </a:p>
      </dgm:t>
    </dgm:pt>
    <dgm:pt modelId="{B1BC3143-6310-40BC-A190-56E953CB1084}" type="sibTrans" cxnId="{67E3B979-9C42-461B-931D-6035668DB18F}">
      <dgm:prSet/>
      <dgm:spPr/>
      <dgm:t>
        <a:bodyPr/>
        <a:lstStyle/>
        <a:p>
          <a:pPr latinLnBrk="1"/>
          <a:endParaRPr lang="ko-KR" altLang="en-US"/>
        </a:p>
      </dgm:t>
    </dgm:pt>
    <dgm:pt modelId="{9FD722A6-C0BF-424A-B69C-BCC66E5DC9D5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None/>
          </a:pPr>
          <a:endParaRPr lang="ko-KR" altLang="en-US" sz="1200" dirty="0">
            <a:solidFill>
              <a:schemeClr val="accent1"/>
            </a:solidFill>
          </a:endParaRPr>
        </a:p>
      </dgm:t>
    </dgm:pt>
    <dgm:pt modelId="{F5346C82-F4C6-4DA7-A286-E7FF0B8AB474}" type="parTrans" cxnId="{B11CC5DA-1AC6-4F70-9E48-3842BDDCBEBA}">
      <dgm:prSet/>
      <dgm:spPr/>
      <dgm:t>
        <a:bodyPr/>
        <a:lstStyle/>
        <a:p>
          <a:pPr latinLnBrk="1"/>
          <a:endParaRPr lang="ko-KR" altLang="en-US"/>
        </a:p>
      </dgm:t>
    </dgm:pt>
    <dgm:pt modelId="{CD187F40-B7C8-4798-AED5-CB56D5CFAB21}" type="sibTrans" cxnId="{B11CC5DA-1AC6-4F70-9E48-3842BDDCBEBA}">
      <dgm:prSet/>
      <dgm:spPr/>
      <dgm:t>
        <a:bodyPr/>
        <a:lstStyle/>
        <a:p>
          <a:pPr latinLnBrk="1"/>
          <a:endParaRPr lang="ko-KR" altLang="en-US"/>
        </a:p>
      </dgm:t>
    </dgm:pt>
    <dgm:pt modelId="{67182570-12C8-4325-94A5-5E2216CE997C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sz="1200" dirty="0">
              <a:solidFill>
                <a:schemeClr val="accent1"/>
              </a:solidFill>
            </a:rPr>
            <a:t> </a:t>
          </a:r>
          <a:r>
            <a:rPr lang="ko-KR" altLang="en-US" sz="1200" dirty="0" err="1">
              <a:solidFill>
                <a:schemeClr val="accent1"/>
              </a:solidFill>
            </a:rPr>
            <a:t>파라미터를</a:t>
          </a:r>
          <a:r>
            <a:rPr lang="ko-KR" altLang="en-US" sz="1200" dirty="0">
              <a:solidFill>
                <a:schemeClr val="accent1"/>
              </a:solidFill>
            </a:rPr>
            <a:t> 통해 해당 영화의 정보를  </a:t>
          </a:r>
          <a:r>
            <a:rPr lang="en-US" altLang="ko-KR" sz="1200" dirty="0">
              <a:solidFill>
                <a:schemeClr val="accent1"/>
              </a:solidFill>
            </a:rPr>
            <a:t>DB</a:t>
          </a:r>
          <a:r>
            <a:rPr lang="ko-KR" altLang="en-US" sz="1200" dirty="0">
              <a:solidFill>
                <a:schemeClr val="accent1"/>
              </a:solidFill>
            </a:rPr>
            <a:t>검색</a:t>
          </a:r>
        </a:p>
      </dgm:t>
    </dgm:pt>
    <dgm:pt modelId="{81D6908D-AD3A-4F5C-A2C8-6B8695C1A40B}" type="parTrans" cxnId="{06CB9CF2-0238-47B3-9821-5305BA1AC5B2}">
      <dgm:prSet/>
      <dgm:spPr/>
      <dgm:t>
        <a:bodyPr/>
        <a:lstStyle/>
        <a:p>
          <a:pPr latinLnBrk="1"/>
          <a:endParaRPr lang="ko-KR" altLang="en-US"/>
        </a:p>
      </dgm:t>
    </dgm:pt>
    <dgm:pt modelId="{FE7AB17E-396C-4640-BC0C-2311BB268022}" type="sibTrans" cxnId="{06CB9CF2-0238-47B3-9821-5305BA1AC5B2}">
      <dgm:prSet/>
      <dgm:spPr/>
      <dgm:t>
        <a:bodyPr/>
        <a:lstStyle/>
        <a:p>
          <a:pPr latinLnBrk="1"/>
          <a:endParaRPr lang="ko-KR" altLang="en-US"/>
        </a:p>
      </dgm:t>
    </dgm:pt>
    <dgm:pt modelId="{CC3E0D6F-7C71-44FC-AE5F-B80D0D15030D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sz="1200" dirty="0">
              <a:solidFill>
                <a:schemeClr val="accent1"/>
              </a:solidFill>
            </a:rPr>
            <a:t>DB</a:t>
          </a:r>
          <a:r>
            <a:rPr lang="ko-KR" altLang="en-US" sz="1200" dirty="0">
              <a:solidFill>
                <a:schemeClr val="accent1"/>
              </a:solidFill>
            </a:rPr>
            <a:t>에서 동영상 경로를 받아와 </a:t>
          </a:r>
          <a:r>
            <a:rPr lang="en-US" altLang="ko-KR" sz="1200" dirty="0" err="1">
              <a:solidFill>
                <a:schemeClr val="accent1"/>
              </a:solidFill>
            </a:rPr>
            <a:t>iframe</a:t>
          </a:r>
          <a:r>
            <a:rPr lang="en-US" altLang="ko-KR" sz="1200" dirty="0">
              <a:solidFill>
                <a:schemeClr val="accent1"/>
              </a:solidFill>
            </a:rPr>
            <a:t>     </a:t>
          </a:r>
          <a:r>
            <a:rPr lang="ko-KR" altLang="en-US" sz="1200" dirty="0">
              <a:solidFill>
                <a:schemeClr val="accent1"/>
              </a:solidFill>
            </a:rPr>
            <a:t>태그로 페이지 안에 페이지 출력</a:t>
          </a:r>
        </a:p>
      </dgm:t>
    </dgm:pt>
    <dgm:pt modelId="{313615BE-39F7-49E3-8A81-B67D6B477007}" type="parTrans" cxnId="{8AEC8C21-BC95-405F-8AED-D96FB8B3F602}">
      <dgm:prSet/>
      <dgm:spPr/>
      <dgm:t>
        <a:bodyPr/>
        <a:lstStyle/>
        <a:p>
          <a:pPr latinLnBrk="1"/>
          <a:endParaRPr lang="ko-KR" altLang="en-US"/>
        </a:p>
      </dgm:t>
    </dgm:pt>
    <dgm:pt modelId="{58F8C336-CAD3-4D44-A422-28DABC9D02C3}" type="sibTrans" cxnId="{8AEC8C21-BC95-405F-8AED-D96FB8B3F602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 custScaleX="105571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 custScaleX="90574" custScaleY="97492" custLinFactNeighborX="-3485" custLinFactNeighborY="2757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</dgm:pt>
  </dgm:ptLst>
  <dgm:cxnLst>
    <dgm:cxn modelId="{32896B6D-BB71-4E81-BFD4-1BD22D738F84}" type="presOf" srcId="{F4B1A0C7-E9C8-4641-9B72-A01C350D8818}" destId="{D77E3942-C69B-45B3-8254-95676DB72B23}" srcOrd="0" destOrd="3" presId="urn:microsoft.com/office/officeart/2009/3/layout/SnapshotPictureList"/>
    <dgm:cxn modelId="{927EE2AB-08E3-4EBB-A6D0-92897D380AC3}" srcId="{FF6904C9-CAD0-4957-894D-D2B24026C90C}" destId="{DC1BCA28-D542-48B5-9AEE-FD89EC0DB6C3}" srcOrd="0" destOrd="0" parTransId="{8005AEB1-EC91-4975-92A2-C15B38072A74}" sibTransId="{CBF3DAB4-9F94-4CB5-AF8D-D41289FAA3A0}"/>
    <dgm:cxn modelId="{30991E06-70A9-41DF-A62B-6076FF1AFFE1}" type="presOf" srcId="{67182570-12C8-4325-94A5-5E2216CE997C}" destId="{D77E3942-C69B-45B3-8254-95676DB72B23}" srcOrd="0" destOrd="7" presId="urn:microsoft.com/office/officeart/2009/3/layout/SnapshotPictureList"/>
    <dgm:cxn modelId="{3DFAE522-5011-460D-B6A3-FE6A4B57B5B8}" type="presOf" srcId="{FF6904C9-CAD0-4957-894D-D2B24026C90C}" destId="{D77E3942-C69B-45B3-8254-95676DB72B23}" srcOrd="0" destOrd="5" presId="urn:microsoft.com/office/officeart/2009/3/layout/SnapshotPictureList"/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C6F941D0-0C09-4D9D-A899-5B662615CD0D}" type="presOf" srcId="{A2861EF2-7CA4-49F3-8C2C-3CC6EF63E40C}" destId="{D77E3942-C69B-45B3-8254-95676DB72B23}" srcOrd="0" destOrd="10" presId="urn:microsoft.com/office/officeart/2009/3/layout/SnapshotPictureList"/>
    <dgm:cxn modelId="{06CB9CF2-0238-47B3-9821-5305BA1AC5B2}" srcId="{FF6904C9-CAD0-4957-894D-D2B24026C90C}" destId="{67182570-12C8-4325-94A5-5E2216CE997C}" srcOrd="1" destOrd="0" parTransId="{81D6908D-AD3A-4F5C-A2C8-6B8695C1A40B}" sibTransId="{FE7AB17E-396C-4640-BC0C-2311BB268022}"/>
    <dgm:cxn modelId="{67E3B979-9C42-461B-931D-6035668DB18F}" srcId="{230DD0DE-BB27-48C8-A8B1-997E54AD2246}" destId="{181B4C6D-7E38-4224-9938-2394BAF5B2B2}" srcOrd="1" destOrd="0" parTransId="{1FC1F631-90E4-4AC6-B12B-34646711B426}" sibTransId="{B1BC3143-6310-40BC-A190-56E953CB1084}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BBDB6274-AC5C-4CE3-8AE2-F456847D7FB6}" destId="{A2861EF2-7CA4-49F3-8C2C-3CC6EF63E40C}" srcOrd="4" destOrd="0" parTransId="{D05CD88D-7846-4EC1-A58D-580F1ADA51DB}" sibTransId="{4B41F07E-4427-4A0E-A47A-881D24591967}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79E97571-E92C-4C5E-9CD3-FF04BA2C8A16}" type="presOf" srcId="{181B4C6D-7E38-4224-9938-2394BAF5B2B2}" destId="{D77E3942-C69B-45B3-8254-95676DB72B23}" srcOrd="0" destOrd="4" presId="urn:microsoft.com/office/officeart/2009/3/layout/SnapshotPictureList"/>
    <dgm:cxn modelId="{6B91D51D-7033-4A12-8438-E15A53B84139}" type="presOf" srcId="{BBDB6274-AC5C-4CE3-8AE2-F456847D7FB6}" destId="{5E388852-4ACF-4DE8-AE0B-7F091A593501}" srcOrd="0" destOrd="0" presId="urn:microsoft.com/office/officeart/2009/3/layout/SnapshotPictureList"/>
    <dgm:cxn modelId="{DB133A04-423D-4037-80A2-812371D901C8}" type="presOf" srcId="{CC3E0D6F-7C71-44FC-AE5F-B80D0D15030D}" destId="{D77E3942-C69B-45B3-8254-95676DB72B23}" srcOrd="0" destOrd="8" presId="urn:microsoft.com/office/officeart/2009/3/layout/SnapshotPictureList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8AEC8C21-BC95-405F-8AED-D96FB8B3F602}" srcId="{FF6904C9-CAD0-4957-894D-D2B24026C90C}" destId="{CC3E0D6F-7C71-44FC-AE5F-B80D0D15030D}" srcOrd="2" destOrd="0" parTransId="{313615BE-39F7-49E3-8A81-B67D6B477007}" sibTransId="{58F8C336-CAD3-4D44-A422-28DABC9D02C3}"/>
    <dgm:cxn modelId="{B11CC5DA-1AC6-4F70-9E48-3842BDDCBEBA}" srcId="{BBDB6274-AC5C-4CE3-8AE2-F456847D7FB6}" destId="{9FD722A6-C0BF-424A-B69C-BCC66E5DC9D5}" srcOrd="3" destOrd="0" parTransId="{F5346C82-F4C6-4DA7-A286-E7FF0B8AB474}" sibTransId="{CD187F40-B7C8-4798-AED5-CB56D5CFAB21}"/>
    <dgm:cxn modelId="{779243BD-F6EA-4F3A-B753-3F71028E5C6B}" type="presOf" srcId="{F5416713-9386-4DFE-92CD-444D3FE9CB84}" destId="{D77E3942-C69B-45B3-8254-95676DB72B23}" srcOrd="0" destOrd="0" presId="urn:microsoft.com/office/officeart/2009/3/layout/SnapshotPictureList"/>
    <dgm:cxn modelId="{BD971FBC-578E-473E-AB39-AD7AEA624531}" type="presOf" srcId="{DC1BCA28-D542-48B5-9AEE-FD89EC0DB6C3}" destId="{D77E3942-C69B-45B3-8254-95676DB72B23}" srcOrd="0" destOrd="6" presId="urn:microsoft.com/office/officeart/2009/3/layout/SnapshotPictureList"/>
    <dgm:cxn modelId="{0A4C0B31-68AF-4525-97A3-FDE7DAF97485}" type="presOf" srcId="{923F8A1F-3CD5-45C1-95F4-248B363B4CF6}" destId="{0475AB92-02BA-446A-ACB7-60BFE13CF24F}" srcOrd="0" destOrd="0" presId="urn:microsoft.com/office/officeart/2009/3/layout/SnapshotPictureList"/>
    <dgm:cxn modelId="{0E8279D6-E1BF-43A3-8375-9FA7594A6786}" type="presOf" srcId="{9FD722A6-C0BF-424A-B69C-BCC66E5DC9D5}" destId="{D77E3942-C69B-45B3-8254-95676DB72B23}" srcOrd="0" destOrd="9" presId="urn:microsoft.com/office/officeart/2009/3/layout/SnapshotPictureList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A470ADAF-5BFF-4727-8C19-0CD149123F1B}" type="presOf" srcId="{66DE7BAB-CFE8-4523-A58E-84C04E472097}" destId="{D77E3942-C69B-45B3-8254-95676DB72B23}" srcOrd="0" destOrd="1" presId="urn:microsoft.com/office/officeart/2009/3/layout/SnapshotPictureList"/>
    <dgm:cxn modelId="{2D6C0A76-E3D2-4C30-B603-3E959EE034E9}" type="presOf" srcId="{230DD0DE-BB27-48C8-A8B1-997E54AD2246}" destId="{D77E3942-C69B-45B3-8254-95676DB72B23}" srcOrd="0" destOrd="2" presId="urn:microsoft.com/office/officeart/2009/3/layout/SnapshotPictureList"/>
    <dgm:cxn modelId="{FBC5DE4D-E70C-486E-8407-08AD322E0C82}" type="presParOf" srcId="{0475AB92-02BA-446A-ACB7-60BFE13CF24F}" destId="{055A85B0-608A-4CA7-B0BD-12BC550B374A}" srcOrd="0" destOrd="0" presId="urn:microsoft.com/office/officeart/2009/3/layout/SnapshotPictureList"/>
    <dgm:cxn modelId="{B14EB4C3-6850-40A9-8609-FEA7F86292A9}" type="presParOf" srcId="{055A85B0-608A-4CA7-B0BD-12BC550B374A}" destId="{67F66FFD-91DA-4B16-ADE9-769061E0EED1}" srcOrd="0" destOrd="0" presId="urn:microsoft.com/office/officeart/2009/3/layout/SnapshotPictureList"/>
    <dgm:cxn modelId="{29370673-6369-4669-A7E9-782A9BC0529A}" type="presParOf" srcId="{055A85B0-608A-4CA7-B0BD-12BC550B374A}" destId="{5E388852-4ACF-4DE8-AE0B-7F091A593501}" srcOrd="1" destOrd="0" presId="urn:microsoft.com/office/officeart/2009/3/layout/SnapshotPictureList"/>
    <dgm:cxn modelId="{1EF73BA5-DDC2-4E3E-B1AA-21AC139F8EAC}" type="presParOf" srcId="{055A85B0-608A-4CA7-B0BD-12BC550B374A}" destId="{D77E3942-C69B-45B3-8254-95676DB72B23}" srcOrd="2" destOrd="0" presId="urn:microsoft.com/office/officeart/2009/3/layout/SnapshotPictureList"/>
    <dgm:cxn modelId="{D2A12C60-7FBC-4DB1-ADC6-BF3D2FE556F7}" type="presParOf" srcId="{055A85B0-608A-4CA7-B0BD-12BC550B374A}" destId="{F6E0F1F6-46D8-417B-BF8A-DD41F9D6E9C1}" srcOrd="3" destOrd="0" presId="urn:microsoft.com/office/officeart/2009/3/layout/SnapshotPictureList"/>
    <dgm:cxn modelId="{C8EE7D42-0B92-45E0-9C7F-B7FCCFD8E680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ko-KR" altLang="en-US" b="1" dirty="0"/>
            <a:t>영화 상세 페이지 </a:t>
          </a:r>
          <a:r>
            <a:rPr lang="en-US" altLang="ko-KR" b="1" dirty="0"/>
            <a:t>– </a:t>
          </a:r>
          <a:r>
            <a:rPr lang="ko-KR" altLang="en-US" b="1" dirty="0"/>
            <a:t>상세 정보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sz="1400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sz="1400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>
            <a:buNone/>
          </a:pPr>
          <a:endParaRPr lang="ko-KR" altLang="en-US" sz="1100" dirty="0">
            <a:solidFill>
              <a:schemeClr val="accent1"/>
            </a:solidFill>
          </a:endParaRP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200" dirty="0">
              <a:solidFill>
                <a:schemeClr val="accent1"/>
              </a:solidFill>
            </a:rPr>
            <a:t>현재 상영 여부를 구분하는 번호</a:t>
          </a: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200" dirty="0">
              <a:solidFill>
                <a:schemeClr val="accent1"/>
              </a:solidFill>
            </a:rPr>
            <a:t>영화 상세 정보</a:t>
          </a:r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sz="1400" b="1" dirty="0" err="1"/>
            <a:t>파라미터</a:t>
          </a:r>
          <a:endParaRPr lang="ko-KR" altLang="en-US" sz="1400" b="1" dirty="0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DC1BCA28-D542-48B5-9AEE-FD89EC0DB6C3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200" dirty="0" err="1">
              <a:solidFill>
                <a:schemeClr val="accent1"/>
              </a:solidFill>
            </a:rPr>
            <a:t>파라미터를</a:t>
          </a:r>
          <a:r>
            <a:rPr lang="ko-KR" altLang="en-US" sz="1200" dirty="0">
              <a:solidFill>
                <a:schemeClr val="accent1"/>
              </a:solidFill>
            </a:rPr>
            <a:t> 통해 영화 상세 정보 </a:t>
          </a:r>
          <a:r>
            <a:rPr lang="en-US" altLang="ko-KR" sz="1200" dirty="0">
              <a:solidFill>
                <a:schemeClr val="accent1"/>
              </a:solidFill>
            </a:rPr>
            <a:t>DB</a:t>
          </a:r>
          <a:r>
            <a:rPr lang="ko-KR" altLang="en-US" sz="1200" dirty="0">
              <a:solidFill>
                <a:schemeClr val="accent1"/>
              </a:solidFill>
            </a:rPr>
            <a:t>검색</a:t>
          </a:r>
        </a:p>
      </dgm:t>
    </dgm:pt>
    <dgm:pt modelId="{CBF3DAB4-9F94-4CB5-AF8D-D41289FAA3A0}" type="sibTrans" cxnId="{927EE2AB-08E3-4EBB-A6D0-92897D380AC3}">
      <dgm:prSet/>
      <dgm:spPr/>
      <dgm:t>
        <a:bodyPr/>
        <a:lstStyle/>
        <a:p>
          <a:pPr latinLnBrk="1"/>
          <a:endParaRPr lang="ko-KR" altLang="en-US"/>
        </a:p>
      </dgm:t>
    </dgm:pt>
    <dgm:pt modelId="{8005AEB1-EC91-4975-92A2-C15B38072A74}" type="parTrans" cxnId="{927EE2AB-08E3-4EBB-A6D0-92897D380AC3}">
      <dgm:prSet/>
      <dgm:spPr/>
      <dgm:t>
        <a:bodyPr/>
        <a:lstStyle/>
        <a:p>
          <a:pPr latinLnBrk="1"/>
          <a:endParaRPr lang="ko-KR" altLang="en-US"/>
        </a:p>
      </dgm:t>
    </dgm:pt>
    <dgm:pt modelId="{79AB194A-790B-4CCE-A9A4-A38E29A2B17E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200" dirty="0">
              <a:solidFill>
                <a:schemeClr val="accent1"/>
              </a:solidFill>
            </a:rPr>
            <a:t>영화 고유 번호</a:t>
          </a:r>
        </a:p>
      </dgm:t>
    </dgm:pt>
    <dgm:pt modelId="{F398545D-B9DD-4806-B252-2AC0E90D79B3}" type="parTrans" cxnId="{20248259-E909-494F-A22A-2E3F93DBCEE2}">
      <dgm:prSet/>
      <dgm:spPr/>
      <dgm:t>
        <a:bodyPr/>
        <a:lstStyle/>
        <a:p>
          <a:pPr latinLnBrk="1"/>
          <a:endParaRPr lang="ko-KR" altLang="en-US"/>
        </a:p>
      </dgm:t>
    </dgm:pt>
    <dgm:pt modelId="{148FDB46-3A90-4747-9D59-3CFBC4A28E98}" type="sibTrans" cxnId="{20248259-E909-494F-A22A-2E3F93DBCEE2}">
      <dgm:prSet/>
      <dgm:spPr/>
      <dgm:t>
        <a:bodyPr/>
        <a:lstStyle/>
        <a:p>
          <a:pPr latinLnBrk="1"/>
          <a:endParaRPr lang="ko-KR" altLang="en-US"/>
        </a:p>
      </dgm:t>
    </dgm:pt>
    <dgm:pt modelId="{5172F752-F325-4A4D-99AD-AFF48D11E2EC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sz="1200" dirty="0">
              <a:solidFill>
                <a:schemeClr val="accent1"/>
              </a:solidFill>
            </a:rPr>
            <a:t>List</a:t>
          </a:r>
          <a:r>
            <a:rPr lang="ko-KR" altLang="en-US" sz="1200" dirty="0">
              <a:solidFill>
                <a:schemeClr val="accent1"/>
              </a:solidFill>
            </a:rPr>
            <a:t>로 받아와 화면에 출력</a:t>
          </a:r>
        </a:p>
      </dgm:t>
    </dgm:pt>
    <dgm:pt modelId="{8608B85A-474D-40F3-8249-C22744E87A80}" type="parTrans" cxnId="{2D9F5B28-216F-4677-BE3D-B30B5AEF8643}">
      <dgm:prSet/>
      <dgm:spPr/>
      <dgm:t>
        <a:bodyPr/>
        <a:lstStyle/>
        <a:p>
          <a:pPr latinLnBrk="1"/>
          <a:endParaRPr lang="ko-KR" altLang="en-US"/>
        </a:p>
      </dgm:t>
    </dgm:pt>
    <dgm:pt modelId="{8848F6E2-ECC3-4A3D-8A6F-B1DF5E41575D}" type="sibTrans" cxnId="{2D9F5B28-216F-4677-BE3D-B30B5AEF8643}">
      <dgm:prSet/>
      <dgm:spPr/>
      <dgm:t>
        <a:bodyPr/>
        <a:lstStyle/>
        <a:p>
          <a:pPr latinLnBrk="1"/>
          <a:endParaRPr lang="ko-KR" altLang="en-US"/>
        </a:p>
      </dgm:t>
    </dgm:pt>
    <dgm:pt modelId="{8B5D5B12-37FE-4E29-83CC-0264CB5A2363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sz="1200" dirty="0" err="1">
              <a:solidFill>
                <a:schemeClr val="accent1"/>
              </a:solidFill>
            </a:rPr>
            <a:t>mongoDB</a:t>
          </a:r>
          <a:r>
            <a:rPr lang="en-US" altLang="ko-KR" sz="1200" dirty="0">
              <a:solidFill>
                <a:schemeClr val="accent1"/>
              </a:solidFill>
            </a:rPr>
            <a:t> </a:t>
          </a:r>
          <a:r>
            <a:rPr lang="ko-KR" altLang="en-US" sz="1200" dirty="0">
              <a:solidFill>
                <a:schemeClr val="accent1"/>
              </a:solidFill>
            </a:rPr>
            <a:t>의 평점 </a:t>
          </a:r>
          <a:r>
            <a:rPr lang="en-US" altLang="ko-KR" sz="1200" dirty="0">
              <a:solidFill>
                <a:schemeClr val="accent1"/>
              </a:solidFill>
            </a:rPr>
            <a:t>collection </a:t>
          </a:r>
          <a:r>
            <a:rPr lang="ko-KR" altLang="en-US" sz="1200" dirty="0">
              <a:solidFill>
                <a:schemeClr val="accent1"/>
              </a:solidFill>
            </a:rPr>
            <a:t>을 검색         총점</a:t>
          </a:r>
          <a:r>
            <a:rPr lang="en-US" altLang="ko-KR" sz="1200" dirty="0">
              <a:solidFill>
                <a:schemeClr val="accent1"/>
              </a:solidFill>
            </a:rPr>
            <a:t>/</a:t>
          </a:r>
          <a:r>
            <a:rPr lang="ko-KR" altLang="en-US" sz="1200" dirty="0">
              <a:solidFill>
                <a:schemeClr val="accent1"/>
              </a:solidFill>
            </a:rPr>
            <a:t>총 인원으로 계산해 출력</a:t>
          </a:r>
        </a:p>
      </dgm:t>
    </dgm:pt>
    <dgm:pt modelId="{82ED2E24-A7A3-427D-AE47-75BFDB00DC3D}" type="parTrans" cxnId="{61258275-BA38-4CED-B30E-19F51B248812}">
      <dgm:prSet/>
      <dgm:spPr/>
      <dgm:t>
        <a:bodyPr/>
        <a:lstStyle/>
        <a:p>
          <a:pPr latinLnBrk="1"/>
          <a:endParaRPr lang="ko-KR" altLang="en-US"/>
        </a:p>
      </dgm:t>
    </dgm:pt>
    <dgm:pt modelId="{1395A1A7-09C9-446A-ADC2-62CD27832B7C}" type="sibTrans" cxnId="{61258275-BA38-4CED-B30E-19F51B248812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 custScaleX="105571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 custScaleX="90574" custScaleY="97492" custLinFactNeighborX="-3485" custLinFactNeighborY="2757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</dgm:pt>
  </dgm:ptLst>
  <dgm:cxnLst>
    <dgm:cxn modelId="{927EE2AB-08E3-4EBB-A6D0-92897D380AC3}" srcId="{FF6904C9-CAD0-4957-894D-D2B24026C90C}" destId="{DC1BCA28-D542-48B5-9AEE-FD89EC0DB6C3}" srcOrd="0" destOrd="0" parTransId="{8005AEB1-EC91-4975-92A2-C15B38072A74}" sibTransId="{CBF3DAB4-9F94-4CB5-AF8D-D41289FAA3A0}"/>
    <dgm:cxn modelId="{61258275-BA38-4CED-B30E-19F51B248812}" srcId="{FF6904C9-CAD0-4957-894D-D2B24026C90C}" destId="{8B5D5B12-37FE-4E29-83CC-0264CB5A2363}" srcOrd="2" destOrd="0" parTransId="{82ED2E24-A7A3-427D-AE47-75BFDB00DC3D}" sibTransId="{1395A1A7-09C9-446A-ADC2-62CD27832B7C}"/>
    <dgm:cxn modelId="{09E38E36-D687-41A2-BE3E-E3F819EFDACC}" type="presOf" srcId="{FF6904C9-CAD0-4957-894D-D2B24026C90C}" destId="{D77E3942-C69B-45B3-8254-95676DB72B23}" srcOrd="0" destOrd="5" presId="urn:microsoft.com/office/officeart/2009/3/layout/SnapshotPictureList"/>
    <dgm:cxn modelId="{2D9F5B28-216F-4677-BE3D-B30B5AEF8643}" srcId="{FF6904C9-CAD0-4957-894D-D2B24026C90C}" destId="{5172F752-F325-4A4D-99AD-AFF48D11E2EC}" srcOrd="1" destOrd="0" parTransId="{8608B85A-474D-40F3-8249-C22744E87A80}" sibTransId="{8848F6E2-ECC3-4A3D-8A6F-B1DF5E41575D}"/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9C4BDA10-8BD5-4C7E-9E1D-1628DEB6F277}" type="presOf" srcId="{A2861EF2-7CA4-49F3-8C2C-3CC6EF63E40C}" destId="{D77E3942-C69B-45B3-8254-95676DB72B23}" srcOrd="0" destOrd="9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BBDB6274-AC5C-4CE3-8AE2-F456847D7FB6}" destId="{A2861EF2-7CA4-49F3-8C2C-3CC6EF63E40C}" srcOrd="3" destOrd="0" parTransId="{D05CD88D-7846-4EC1-A58D-580F1ADA51DB}" sibTransId="{4B41F07E-4427-4A0E-A47A-881D24591967}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EC4F3134-CAE8-469F-8E79-96ECB6A9EB4F}" type="presOf" srcId="{F5416713-9386-4DFE-92CD-444D3FE9CB84}" destId="{D77E3942-C69B-45B3-8254-95676DB72B23}" srcOrd="0" destOrd="0" presId="urn:microsoft.com/office/officeart/2009/3/layout/SnapshotPictureList"/>
    <dgm:cxn modelId="{F8F41FE2-446B-4803-80CE-94558B50EDDF}" type="presOf" srcId="{5172F752-F325-4A4D-99AD-AFF48D11E2EC}" destId="{D77E3942-C69B-45B3-8254-95676DB72B23}" srcOrd="0" destOrd="7" presId="urn:microsoft.com/office/officeart/2009/3/layout/SnapshotPictureList"/>
    <dgm:cxn modelId="{20248259-E909-494F-A22A-2E3F93DBCEE2}" srcId="{230DD0DE-BB27-48C8-A8B1-997E54AD2246}" destId="{79AB194A-790B-4CCE-A9A4-A38E29A2B17E}" srcOrd="1" destOrd="0" parTransId="{F398545D-B9DD-4806-B252-2AC0E90D79B3}" sibTransId="{148FDB46-3A90-4747-9D59-3CFBC4A28E98}"/>
    <dgm:cxn modelId="{D0B881DA-E05A-4CB2-816E-4DEBC97DC9AC}" type="presOf" srcId="{923F8A1F-3CD5-45C1-95F4-248B363B4CF6}" destId="{0475AB92-02BA-446A-ACB7-60BFE13CF24F}" srcOrd="0" destOrd="0" presId="urn:microsoft.com/office/officeart/2009/3/layout/SnapshotPictureList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F9D0BF67-99B3-4DA7-87E7-4100B0AF0406}" type="presOf" srcId="{79AB194A-790B-4CCE-A9A4-A38E29A2B17E}" destId="{D77E3942-C69B-45B3-8254-95676DB72B23}" srcOrd="0" destOrd="4" presId="urn:microsoft.com/office/officeart/2009/3/layout/SnapshotPictureList"/>
    <dgm:cxn modelId="{75B3DE00-5E12-4380-AB85-051CD0F8FB34}" type="presOf" srcId="{8B5D5B12-37FE-4E29-83CC-0264CB5A2363}" destId="{D77E3942-C69B-45B3-8254-95676DB72B23}" srcOrd="0" destOrd="8" presId="urn:microsoft.com/office/officeart/2009/3/layout/SnapshotPictureList"/>
    <dgm:cxn modelId="{C0A7C808-B866-43BC-9110-1E9B0CACB9D6}" type="presOf" srcId="{DC1BCA28-D542-48B5-9AEE-FD89EC0DB6C3}" destId="{D77E3942-C69B-45B3-8254-95676DB72B23}" srcOrd="0" destOrd="6" presId="urn:microsoft.com/office/officeart/2009/3/layout/SnapshotPictureList"/>
    <dgm:cxn modelId="{3A16AC94-DA50-42C4-8408-2F27A43333F9}" type="presOf" srcId="{F4B1A0C7-E9C8-4641-9B72-A01C350D8818}" destId="{D77E3942-C69B-45B3-8254-95676DB72B23}" srcOrd="0" destOrd="3" presId="urn:microsoft.com/office/officeart/2009/3/layout/SnapshotPictureList"/>
    <dgm:cxn modelId="{3626E57E-B48F-4D5B-9758-EAFBE44E9D62}" type="presOf" srcId="{BBDB6274-AC5C-4CE3-8AE2-F456847D7FB6}" destId="{5E388852-4ACF-4DE8-AE0B-7F091A593501}" srcOrd="0" destOrd="0" presId="urn:microsoft.com/office/officeart/2009/3/layout/SnapshotPictureList"/>
    <dgm:cxn modelId="{BDC2F915-3112-4891-A0E8-0E875952BE9E}" type="presOf" srcId="{230DD0DE-BB27-48C8-A8B1-997E54AD2246}" destId="{D77E3942-C69B-45B3-8254-95676DB72B23}" srcOrd="0" destOrd="2" presId="urn:microsoft.com/office/officeart/2009/3/layout/SnapshotPictureList"/>
    <dgm:cxn modelId="{67583EF7-ED64-4653-BDA1-2F1D8E1F0964}" type="presOf" srcId="{66DE7BAB-CFE8-4523-A58E-84C04E472097}" destId="{D77E3942-C69B-45B3-8254-95676DB72B23}" srcOrd="0" destOrd="1" presId="urn:microsoft.com/office/officeart/2009/3/layout/SnapshotPictureList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15E49777-B272-41B6-8AC7-3FB5A23FEAF8}" type="presParOf" srcId="{0475AB92-02BA-446A-ACB7-60BFE13CF24F}" destId="{055A85B0-608A-4CA7-B0BD-12BC550B374A}" srcOrd="0" destOrd="0" presId="urn:microsoft.com/office/officeart/2009/3/layout/SnapshotPictureList"/>
    <dgm:cxn modelId="{F78BE3A1-0D26-47A2-A812-A76CBC01FDA6}" type="presParOf" srcId="{055A85B0-608A-4CA7-B0BD-12BC550B374A}" destId="{67F66FFD-91DA-4B16-ADE9-769061E0EED1}" srcOrd="0" destOrd="0" presId="urn:microsoft.com/office/officeart/2009/3/layout/SnapshotPictureList"/>
    <dgm:cxn modelId="{126285E5-19C8-4D5A-8DFE-CAE566714641}" type="presParOf" srcId="{055A85B0-608A-4CA7-B0BD-12BC550B374A}" destId="{5E388852-4ACF-4DE8-AE0B-7F091A593501}" srcOrd="1" destOrd="0" presId="urn:microsoft.com/office/officeart/2009/3/layout/SnapshotPictureList"/>
    <dgm:cxn modelId="{BF5D4DBE-7E72-4C22-AE83-89A61FB7ABFA}" type="presParOf" srcId="{055A85B0-608A-4CA7-B0BD-12BC550B374A}" destId="{D77E3942-C69B-45B3-8254-95676DB72B23}" srcOrd="2" destOrd="0" presId="urn:microsoft.com/office/officeart/2009/3/layout/SnapshotPictureList"/>
    <dgm:cxn modelId="{06948CD7-42EA-4858-A054-D9543101EE11}" type="presParOf" srcId="{055A85B0-608A-4CA7-B0BD-12BC550B374A}" destId="{F6E0F1F6-46D8-417B-BF8A-DD41F9D6E9C1}" srcOrd="3" destOrd="0" presId="urn:microsoft.com/office/officeart/2009/3/layout/SnapshotPictureList"/>
    <dgm:cxn modelId="{BDCCC13D-8D7F-4FFE-9533-37A3CF130B71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ko-KR" altLang="en-US" b="1" dirty="0"/>
            <a:t>영화 상세 페이지 </a:t>
          </a:r>
          <a:r>
            <a:rPr lang="en-US" altLang="ko-KR" b="1" dirty="0"/>
            <a:t>– </a:t>
          </a:r>
          <a:r>
            <a:rPr lang="ko-KR" altLang="en-US" b="1" dirty="0"/>
            <a:t>평점 및 리뷰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sz="1400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sz="1400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>
            <a:buNone/>
          </a:pPr>
          <a:endParaRPr lang="ko-KR" altLang="en-US" sz="1100" dirty="0">
            <a:solidFill>
              <a:schemeClr val="accent1"/>
            </a:solidFill>
          </a:endParaRP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200" dirty="0">
              <a:solidFill>
                <a:schemeClr val="accent1"/>
              </a:solidFill>
            </a:rPr>
            <a:t>페이지 번호</a:t>
          </a:r>
          <a:endParaRPr lang="en-US" altLang="ko-KR" sz="1200" dirty="0">
            <a:solidFill>
              <a:schemeClr val="accent1"/>
            </a:solidFill>
          </a:endParaRPr>
        </a:p>
        <a:p>
          <a:pPr latinLnBrk="1">
            <a:buNone/>
          </a:pPr>
          <a:r>
            <a:rPr lang="ko-KR" altLang="en-US" sz="1200" dirty="0">
              <a:solidFill>
                <a:schemeClr val="accent1"/>
              </a:solidFill>
            </a:rPr>
            <a:t>영화 고유 번호</a:t>
          </a: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200" dirty="0">
              <a:solidFill>
                <a:schemeClr val="accent1"/>
              </a:solidFill>
            </a:rPr>
            <a:t>영화 평점 및 리뷰작성</a:t>
          </a:r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DC1BCA28-D542-48B5-9AEE-FD89EC0DB6C3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200" dirty="0">
              <a:solidFill>
                <a:schemeClr val="accent1"/>
              </a:solidFill>
            </a:rPr>
            <a:t>로그인 후 리뷰 작성이 가능하며</a:t>
          </a:r>
          <a:r>
            <a:rPr lang="en-US" altLang="ko-KR" sz="1200" dirty="0">
              <a:solidFill>
                <a:schemeClr val="accent1"/>
              </a:solidFill>
            </a:rPr>
            <a:t>, </a:t>
          </a:r>
          <a:r>
            <a:rPr lang="ko-KR" altLang="en-US" sz="1200" dirty="0">
              <a:solidFill>
                <a:schemeClr val="accent1"/>
              </a:solidFill>
            </a:rPr>
            <a:t>한 번만 작성가능</a:t>
          </a:r>
        </a:p>
      </dgm:t>
    </dgm:pt>
    <dgm:pt modelId="{CBF3DAB4-9F94-4CB5-AF8D-D41289FAA3A0}" type="sibTrans" cxnId="{927EE2AB-08E3-4EBB-A6D0-92897D380AC3}">
      <dgm:prSet/>
      <dgm:spPr/>
      <dgm:t>
        <a:bodyPr/>
        <a:lstStyle/>
        <a:p>
          <a:pPr latinLnBrk="1"/>
          <a:endParaRPr lang="ko-KR" altLang="en-US"/>
        </a:p>
      </dgm:t>
    </dgm:pt>
    <dgm:pt modelId="{8005AEB1-EC91-4975-92A2-C15B38072A74}" type="parTrans" cxnId="{927EE2AB-08E3-4EBB-A6D0-92897D380AC3}">
      <dgm:prSet/>
      <dgm:spPr/>
      <dgm:t>
        <a:bodyPr/>
        <a:lstStyle/>
        <a:p>
          <a:pPr latinLnBrk="1"/>
          <a:endParaRPr lang="ko-KR" altLang="en-US"/>
        </a:p>
      </dgm:t>
    </dgm:pt>
    <dgm:pt modelId="{6A20DE61-346C-4C2F-A2AF-5EE6F5C00257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400" b="1" dirty="0" err="1"/>
            <a:t>파라미터</a:t>
          </a:r>
          <a:endParaRPr lang="ko-KR" altLang="en-US" sz="1200" dirty="0">
            <a:solidFill>
              <a:schemeClr val="accent1"/>
            </a:solidFill>
          </a:endParaRPr>
        </a:p>
      </dgm:t>
    </dgm:pt>
    <dgm:pt modelId="{EA191DD6-2440-402D-BF0E-DFE55AB12A4E}" type="parTrans" cxnId="{3B439AB4-C3F6-4D73-87BD-E1CAD15C89F2}">
      <dgm:prSet/>
      <dgm:spPr/>
      <dgm:t>
        <a:bodyPr/>
        <a:lstStyle/>
        <a:p>
          <a:pPr latinLnBrk="1"/>
          <a:endParaRPr lang="ko-KR" altLang="en-US"/>
        </a:p>
      </dgm:t>
    </dgm:pt>
    <dgm:pt modelId="{2F09A922-8320-4EAD-B08C-0E5D0AE473C3}" type="sibTrans" cxnId="{3B439AB4-C3F6-4D73-87BD-E1CAD15C89F2}">
      <dgm:prSet/>
      <dgm:spPr/>
      <dgm:t>
        <a:bodyPr/>
        <a:lstStyle/>
        <a:p>
          <a:pPr latinLnBrk="1"/>
          <a:endParaRPr lang="ko-KR" altLang="en-US"/>
        </a:p>
      </dgm:t>
    </dgm:pt>
    <dgm:pt modelId="{6CD4C1B1-49DA-486A-9068-7248757AF99A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None/>
          </a:pPr>
          <a:endParaRPr lang="ko-KR" altLang="en-US" sz="1200" dirty="0">
            <a:solidFill>
              <a:schemeClr val="accent1"/>
            </a:solidFill>
          </a:endParaRPr>
        </a:p>
      </dgm:t>
    </dgm:pt>
    <dgm:pt modelId="{CB060112-E53C-4A5D-B026-CEA2ABC08B4D}" type="parTrans" cxnId="{AEADE55D-084D-4CDF-9090-4C3B95623BC8}">
      <dgm:prSet/>
      <dgm:spPr/>
      <dgm:t>
        <a:bodyPr/>
        <a:lstStyle/>
        <a:p>
          <a:pPr latinLnBrk="1"/>
          <a:endParaRPr lang="ko-KR" altLang="en-US"/>
        </a:p>
      </dgm:t>
    </dgm:pt>
    <dgm:pt modelId="{2650C885-5CB0-45C0-A815-CE4A660EA3FA}" type="sibTrans" cxnId="{AEADE55D-084D-4CDF-9090-4C3B95623BC8}">
      <dgm:prSet/>
      <dgm:spPr/>
      <dgm:t>
        <a:bodyPr/>
        <a:lstStyle/>
        <a:p>
          <a:pPr latinLnBrk="1"/>
          <a:endParaRPr lang="ko-KR" altLang="en-US"/>
        </a:p>
      </dgm:t>
    </dgm:pt>
    <dgm:pt modelId="{BC1D5AA4-582A-4E62-8914-69EF708303DB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None/>
          </a:pPr>
          <a:endParaRPr lang="ko-KR" altLang="en-US" sz="1200" dirty="0">
            <a:solidFill>
              <a:schemeClr val="accent1"/>
            </a:solidFill>
          </a:endParaRPr>
        </a:p>
      </dgm:t>
    </dgm:pt>
    <dgm:pt modelId="{48D36428-43C3-4114-AC06-D5CE784FF2D3}" type="parTrans" cxnId="{B50D2F05-5DE8-476C-9BEC-2A21B4D9DE72}">
      <dgm:prSet/>
      <dgm:spPr/>
      <dgm:t>
        <a:bodyPr/>
        <a:lstStyle/>
        <a:p>
          <a:pPr latinLnBrk="1"/>
          <a:endParaRPr lang="ko-KR" altLang="en-US"/>
        </a:p>
      </dgm:t>
    </dgm:pt>
    <dgm:pt modelId="{128163A8-7BD8-47A4-8322-B0A4640DE160}" type="sibTrans" cxnId="{B50D2F05-5DE8-476C-9BEC-2A21B4D9DE72}">
      <dgm:prSet/>
      <dgm:spPr/>
      <dgm:t>
        <a:bodyPr/>
        <a:lstStyle/>
        <a:p>
          <a:pPr latinLnBrk="1"/>
          <a:endParaRPr lang="ko-KR" altLang="en-US"/>
        </a:p>
      </dgm:t>
    </dgm:pt>
    <dgm:pt modelId="{4594B956-B735-4CFE-8E6B-483025986EFA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200" dirty="0">
              <a:solidFill>
                <a:schemeClr val="accent1"/>
              </a:solidFill>
            </a:rPr>
            <a:t>등록 버튼을 누르면  </a:t>
          </a:r>
          <a:r>
            <a:rPr lang="en-US" altLang="ko-KR" sz="1200" dirty="0" err="1">
              <a:solidFill>
                <a:schemeClr val="accent1"/>
              </a:solidFill>
            </a:rPr>
            <a:t>ajax</a:t>
          </a:r>
          <a:r>
            <a:rPr lang="ko-KR" altLang="en-US" sz="1200" dirty="0">
              <a:solidFill>
                <a:schemeClr val="accent1"/>
              </a:solidFill>
            </a:rPr>
            <a:t>로 데이터를 </a:t>
          </a:r>
          <a:r>
            <a:rPr lang="en-US" altLang="ko-KR" sz="1200" dirty="0">
              <a:solidFill>
                <a:schemeClr val="accent1"/>
              </a:solidFill>
            </a:rPr>
            <a:t>VO</a:t>
          </a:r>
          <a:r>
            <a:rPr lang="ko-KR" altLang="en-US" sz="1200" dirty="0">
              <a:solidFill>
                <a:schemeClr val="accent1"/>
              </a:solidFill>
            </a:rPr>
            <a:t>객체 형태로 넘김</a:t>
          </a:r>
        </a:p>
      </dgm:t>
    </dgm:pt>
    <dgm:pt modelId="{BC877D9E-D2A8-4017-B677-90165E126565}" type="parTrans" cxnId="{AA70975C-F820-4962-9948-868E39D92FF0}">
      <dgm:prSet/>
      <dgm:spPr/>
      <dgm:t>
        <a:bodyPr/>
        <a:lstStyle/>
        <a:p>
          <a:pPr latinLnBrk="1"/>
          <a:endParaRPr lang="ko-KR" altLang="en-US"/>
        </a:p>
      </dgm:t>
    </dgm:pt>
    <dgm:pt modelId="{8831B3FD-C6DF-43AE-8AEF-0E0CA638BA6F}" type="sibTrans" cxnId="{AA70975C-F820-4962-9948-868E39D92FF0}">
      <dgm:prSet/>
      <dgm:spPr/>
      <dgm:t>
        <a:bodyPr/>
        <a:lstStyle/>
        <a:p>
          <a:pPr latinLnBrk="1"/>
          <a:endParaRPr lang="ko-KR" altLang="en-US"/>
        </a:p>
      </dgm:t>
    </dgm:pt>
    <dgm:pt modelId="{5AAD1894-1AE0-47DB-932D-F0BC7FCA51AF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None/>
          </a:pPr>
          <a:endParaRPr lang="ko-KR" altLang="en-US" sz="1200" dirty="0">
            <a:solidFill>
              <a:schemeClr val="accent1"/>
            </a:solidFill>
          </a:endParaRPr>
        </a:p>
      </dgm:t>
    </dgm:pt>
    <dgm:pt modelId="{10D2FCE8-FDAD-4481-A90F-B51AC9DC0058}" type="parTrans" cxnId="{99579F7E-4E95-45E6-8623-75C58B40B13F}">
      <dgm:prSet/>
      <dgm:spPr/>
      <dgm:t>
        <a:bodyPr/>
        <a:lstStyle/>
        <a:p>
          <a:pPr latinLnBrk="1"/>
          <a:endParaRPr lang="ko-KR" altLang="en-US"/>
        </a:p>
      </dgm:t>
    </dgm:pt>
    <dgm:pt modelId="{0C021AC4-4EA6-4220-A9D8-C2E61DFA391D}" type="sibTrans" cxnId="{99579F7E-4E95-45E6-8623-75C58B40B13F}">
      <dgm:prSet/>
      <dgm:spPr/>
      <dgm:t>
        <a:bodyPr/>
        <a:lstStyle/>
        <a:p>
          <a:pPr latinLnBrk="1"/>
          <a:endParaRPr lang="ko-KR" altLang="en-US"/>
        </a:p>
      </dgm:t>
    </dgm:pt>
    <dgm:pt modelId="{6670115B-D28C-4506-8226-9A44C168F44E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sz="1200" dirty="0" err="1">
              <a:solidFill>
                <a:schemeClr val="accent1"/>
              </a:solidFill>
            </a:rPr>
            <a:t>mongoDB</a:t>
          </a:r>
          <a:r>
            <a:rPr lang="ko-KR" altLang="en-US" sz="1200" dirty="0">
              <a:solidFill>
                <a:schemeClr val="accent1"/>
              </a:solidFill>
            </a:rPr>
            <a:t>의 리뷰 컬렉션에  데이터 저장 후 평점 저장 컬렉션에 평점 저장 </a:t>
          </a:r>
        </a:p>
      </dgm:t>
    </dgm:pt>
    <dgm:pt modelId="{265AD814-A662-47BF-9EC6-2BFEC25ACC42}" type="parTrans" cxnId="{C54867F4-5E78-4FE2-83B4-37A5645F5696}">
      <dgm:prSet/>
      <dgm:spPr/>
      <dgm:t>
        <a:bodyPr/>
        <a:lstStyle/>
        <a:p>
          <a:pPr latinLnBrk="1"/>
          <a:endParaRPr lang="ko-KR" altLang="en-US"/>
        </a:p>
      </dgm:t>
    </dgm:pt>
    <dgm:pt modelId="{836ECCF6-2FAD-426B-B913-4467731C3FB2}" type="sibTrans" cxnId="{C54867F4-5E78-4FE2-83B4-37A5645F5696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 custScaleX="105571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 custScaleX="104024" custScaleY="97492" custLinFactNeighborX="-3485" custLinFactNeighborY="2757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</dgm:pt>
  </dgm:ptLst>
  <dgm:cxnLst>
    <dgm:cxn modelId="{05187507-C1ED-4671-BC24-DF05574DCEE6}" type="presOf" srcId="{FF6904C9-CAD0-4957-894D-D2B24026C90C}" destId="{D77E3942-C69B-45B3-8254-95676DB72B23}" srcOrd="0" destOrd="4" presId="urn:microsoft.com/office/officeart/2009/3/layout/SnapshotPictureList"/>
    <dgm:cxn modelId="{927EE2AB-08E3-4EBB-A6D0-92897D380AC3}" srcId="{FF6904C9-CAD0-4957-894D-D2B24026C90C}" destId="{DC1BCA28-D542-48B5-9AEE-FD89EC0DB6C3}" srcOrd="0" destOrd="0" parTransId="{8005AEB1-EC91-4975-92A2-C15B38072A74}" sibTransId="{CBF3DAB4-9F94-4CB5-AF8D-D41289FAA3A0}"/>
    <dgm:cxn modelId="{B14EC906-51D7-49F0-AD31-F573F939B05D}" type="presOf" srcId="{DC1BCA28-D542-48B5-9AEE-FD89EC0DB6C3}" destId="{D77E3942-C69B-45B3-8254-95676DB72B23}" srcOrd="0" destOrd="5" presId="urn:microsoft.com/office/officeart/2009/3/layout/SnapshotPictureList"/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62FAB291-8288-444B-A621-BE0FB3B4888D}" type="presOf" srcId="{6CD4C1B1-49DA-486A-9068-7248757AF99A}" destId="{D77E3942-C69B-45B3-8254-95676DB72B23}" srcOrd="0" destOrd="10" presId="urn:microsoft.com/office/officeart/2009/3/layout/SnapshotPictureList"/>
    <dgm:cxn modelId="{BACB1A85-5518-4BDC-B72A-4EEC374F5122}" type="presOf" srcId="{4594B956-B735-4CFE-8E6B-483025986EFA}" destId="{D77E3942-C69B-45B3-8254-95676DB72B23}" srcOrd="0" destOrd="6" presId="urn:microsoft.com/office/officeart/2009/3/layout/SnapshotPictureList"/>
    <dgm:cxn modelId="{B52471F7-5989-406E-82D2-C9AE92DA65C3}" type="presOf" srcId="{6670115B-D28C-4506-8226-9A44C168F44E}" destId="{D77E3942-C69B-45B3-8254-95676DB72B23}" srcOrd="0" destOrd="7" presId="urn:microsoft.com/office/officeart/2009/3/layout/SnapshotPictureList"/>
    <dgm:cxn modelId="{99579F7E-4E95-45E6-8623-75C58B40B13F}" srcId="{BBDB6274-AC5C-4CE3-8AE2-F456847D7FB6}" destId="{5AAD1894-1AE0-47DB-932D-F0BC7FCA51AF}" srcOrd="4" destOrd="0" parTransId="{10D2FCE8-FDAD-4481-A90F-B51AC9DC0058}" sibTransId="{0C021AC4-4EA6-4220-A9D8-C2E61DFA391D}"/>
    <dgm:cxn modelId="{AEADE55D-084D-4CDF-9090-4C3B95623BC8}" srcId="{BBDB6274-AC5C-4CE3-8AE2-F456847D7FB6}" destId="{6CD4C1B1-49DA-486A-9068-7248757AF99A}" srcOrd="6" destOrd="0" parTransId="{CB060112-E53C-4A5D-B026-CEA2ABC08B4D}" sibTransId="{2650C885-5CB0-45C0-A815-CE4A660EA3FA}"/>
    <dgm:cxn modelId="{3B439AB4-C3F6-4D73-87BD-E1CAD15C89F2}" srcId="{BBDB6274-AC5C-4CE3-8AE2-F456847D7FB6}" destId="{6A20DE61-346C-4C2F-A2AF-5EE6F5C00257}" srcOrd="1" destOrd="0" parTransId="{EA191DD6-2440-402D-BF0E-DFE55AB12A4E}" sibTransId="{2F09A922-8320-4EAD-B08C-0E5D0AE473C3}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BBDB6274-AC5C-4CE3-8AE2-F456847D7FB6}" destId="{A2861EF2-7CA4-49F3-8C2C-3CC6EF63E40C}" srcOrd="7" destOrd="0" parTransId="{D05CD88D-7846-4EC1-A58D-580F1ADA51DB}" sibTransId="{4B41F07E-4427-4A0E-A47A-881D24591967}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B50D2F05-5DE8-476C-9BEC-2A21B4D9DE72}" srcId="{BBDB6274-AC5C-4CE3-8AE2-F456847D7FB6}" destId="{BC1D5AA4-582A-4E62-8914-69EF708303DB}" srcOrd="5" destOrd="0" parTransId="{48D36428-43C3-4114-AC06-D5CE784FF2D3}" sibTransId="{128163A8-7BD8-47A4-8322-B0A4640DE160}"/>
    <dgm:cxn modelId="{15C243BF-4C49-4310-A3EB-F1A7FB5760F3}" type="presOf" srcId="{923F8A1F-3CD5-45C1-95F4-248B363B4CF6}" destId="{0475AB92-02BA-446A-ACB7-60BFE13CF24F}" srcOrd="0" destOrd="0" presId="urn:microsoft.com/office/officeart/2009/3/layout/SnapshotPictureList"/>
    <dgm:cxn modelId="{FF5BA0FE-FEBE-4408-9837-32800A35B052}" srcId="{BBDB6274-AC5C-4CE3-8AE2-F456847D7FB6}" destId="{F4B1A0C7-E9C8-4641-9B72-A01C350D8818}" srcOrd="2" destOrd="0" parTransId="{3E373216-E0ED-4B5B-9D55-AD8BAD50800D}" sibTransId="{78EAF3B4-3601-4AD1-BDA2-35708F2CD681}"/>
    <dgm:cxn modelId="{573DDB34-CA47-4A78-9BCD-40B8E0404CDA}" type="presOf" srcId="{66DE7BAB-CFE8-4523-A58E-84C04E472097}" destId="{D77E3942-C69B-45B3-8254-95676DB72B23}" srcOrd="0" destOrd="1" presId="urn:microsoft.com/office/officeart/2009/3/layout/SnapshotPictureList"/>
    <dgm:cxn modelId="{76C5558D-2371-4C17-967B-875EF829E652}" type="presOf" srcId="{F4B1A0C7-E9C8-4641-9B72-A01C350D8818}" destId="{D77E3942-C69B-45B3-8254-95676DB72B23}" srcOrd="0" destOrd="3" presId="urn:microsoft.com/office/officeart/2009/3/layout/SnapshotPictureList"/>
    <dgm:cxn modelId="{67B3CC9F-C7E3-47C9-ACAE-387DA2A95EC0}" type="presOf" srcId="{BC1D5AA4-582A-4E62-8914-69EF708303DB}" destId="{D77E3942-C69B-45B3-8254-95676DB72B23}" srcOrd="0" destOrd="9" presId="urn:microsoft.com/office/officeart/2009/3/layout/SnapshotPictureList"/>
    <dgm:cxn modelId="{BD63DFDD-2F78-4573-AE4A-F3F0204F1134}" type="presOf" srcId="{BBDB6274-AC5C-4CE3-8AE2-F456847D7FB6}" destId="{5E388852-4ACF-4DE8-AE0B-7F091A593501}" srcOrd="0" destOrd="0" presId="urn:microsoft.com/office/officeart/2009/3/layout/SnapshotPictureList"/>
    <dgm:cxn modelId="{70DC25FF-E86E-4ED9-B2AB-082EDE4E2755}" type="presOf" srcId="{F5416713-9386-4DFE-92CD-444D3FE9CB84}" destId="{D77E3942-C69B-45B3-8254-95676DB72B23}" srcOrd="0" destOrd="0" presId="urn:microsoft.com/office/officeart/2009/3/layout/SnapshotPictureList"/>
    <dgm:cxn modelId="{AA70975C-F820-4962-9948-868E39D92FF0}" srcId="{FF6904C9-CAD0-4957-894D-D2B24026C90C}" destId="{4594B956-B735-4CFE-8E6B-483025986EFA}" srcOrd="1" destOrd="0" parTransId="{BC877D9E-D2A8-4017-B677-90165E126565}" sibTransId="{8831B3FD-C6DF-43AE-8AEF-0E0CA638BA6F}"/>
    <dgm:cxn modelId="{EF74136B-A0E6-4590-A290-4B2E634A5E07}" srcId="{BBDB6274-AC5C-4CE3-8AE2-F456847D7FB6}" destId="{FF6904C9-CAD0-4957-894D-D2B24026C90C}" srcOrd="3" destOrd="0" parTransId="{DDC63091-4FBC-414B-A653-F033F23B8431}" sibTransId="{03BBBEE1-C452-4E8A-8E74-15184965603A}"/>
    <dgm:cxn modelId="{C54867F4-5E78-4FE2-83B4-37A5645F5696}" srcId="{FF6904C9-CAD0-4957-894D-D2B24026C90C}" destId="{6670115B-D28C-4506-8226-9A44C168F44E}" srcOrd="2" destOrd="0" parTransId="{265AD814-A662-47BF-9EC6-2BFEC25ACC42}" sibTransId="{836ECCF6-2FAD-426B-B913-4467731C3FB2}"/>
    <dgm:cxn modelId="{7C686909-CD7D-47A5-9AC9-8D933F109822}" type="presOf" srcId="{6A20DE61-346C-4C2F-A2AF-5EE6F5C00257}" destId="{D77E3942-C69B-45B3-8254-95676DB72B23}" srcOrd="0" destOrd="2" presId="urn:microsoft.com/office/officeart/2009/3/layout/SnapshotPictureList"/>
    <dgm:cxn modelId="{FF737CEB-A5AB-48AF-BC9A-DB7FDD620EB7}" type="presOf" srcId="{5AAD1894-1AE0-47DB-932D-F0BC7FCA51AF}" destId="{D77E3942-C69B-45B3-8254-95676DB72B23}" srcOrd="0" destOrd="8" presId="urn:microsoft.com/office/officeart/2009/3/layout/SnapshotPictureList"/>
    <dgm:cxn modelId="{0EF5C0A0-158A-476D-8EF9-A1BFDA0F27D3}" type="presOf" srcId="{A2861EF2-7CA4-49F3-8C2C-3CC6EF63E40C}" destId="{D77E3942-C69B-45B3-8254-95676DB72B23}" srcOrd="0" destOrd="11" presId="urn:microsoft.com/office/officeart/2009/3/layout/SnapshotPictureList"/>
    <dgm:cxn modelId="{7E31093A-20B2-4DB0-A4D9-D257A5200DE4}" type="presParOf" srcId="{0475AB92-02BA-446A-ACB7-60BFE13CF24F}" destId="{055A85B0-608A-4CA7-B0BD-12BC550B374A}" srcOrd="0" destOrd="0" presId="urn:microsoft.com/office/officeart/2009/3/layout/SnapshotPictureList"/>
    <dgm:cxn modelId="{143EB4D6-CFD7-492B-867B-D19A7C107E29}" type="presParOf" srcId="{055A85B0-608A-4CA7-B0BD-12BC550B374A}" destId="{67F66FFD-91DA-4B16-ADE9-769061E0EED1}" srcOrd="0" destOrd="0" presId="urn:microsoft.com/office/officeart/2009/3/layout/SnapshotPictureList"/>
    <dgm:cxn modelId="{D1423FE9-6CE0-4C82-BD66-B2C680479EFF}" type="presParOf" srcId="{055A85B0-608A-4CA7-B0BD-12BC550B374A}" destId="{5E388852-4ACF-4DE8-AE0B-7F091A593501}" srcOrd="1" destOrd="0" presId="urn:microsoft.com/office/officeart/2009/3/layout/SnapshotPictureList"/>
    <dgm:cxn modelId="{ABDC42D9-A214-4734-98F5-8EE1BA0C52B1}" type="presParOf" srcId="{055A85B0-608A-4CA7-B0BD-12BC550B374A}" destId="{D77E3942-C69B-45B3-8254-95676DB72B23}" srcOrd="2" destOrd="0" presId="urn:microsoft.com/office/officeart/2009/3/layout/SnapshotPictureList"/>
    <dgm:cxn modelId="{A3A44F9E-EDDA-4CB4-BD1C-EEB223C1C853}" type="presParOf" srcId="{055A85B0-608A-4CA7-B0BD-12BC550B374A}" destId="{F6E0F1F6-46D8-417B-BF8A-DD41F9D6E9C1}" srcOrd="3" destOrd="0" presId="urn:microsoft.com/office/officeart/2009/3/layout/SnapshotPictureList"/>
    <dgm:cxn modelId="{190C33AA-C0A5-4321-A493-D257BB2BF0F6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ko-KR" altLang="en-US" b="1" dirty="0"/>
            <a:t>영화 상세 페이지 </a:t>
          </a:r>
          <a:r>
            <a:rPr lang="en-US" altLang="ko-KR" b="1" dirty="0"/>
            <a:t>– </a:t>
          </a:r>
          <a:r>
            <a:rPr lang="ko-KR" altLang="en-US" b="1" dirty="0"/>
            <a:t>평점 및 리뷰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sz="1400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sz="1400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>
            <a:buNone/>
          </a:pPr>
          <a:endParaRPr lang="ko-KR" altLang="en-US" sz="1100" dirty="0">
            <a:solidFill>
              <a:schemeClr val="accent1"/>
            </a:solidFill>
          </a:endParaRP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200" dirty="0">
              <a:solidFill>
                <a:schemeClr val="accent1"/>
              </a:solidFill>
            </a:rPr>
            <a:t>페이지 번호</a:t>
          </a:r>
          <a:endParaRPr lang="en-US" altLang="ko-KR" sz="1200" dirty="0">
            <a:solidFill>
              <a:schemeClr val="accent1"/>
            </a:solidFill>
          </a:endParaRPr>
        </a:p>
        <a:p>
          <a:pPr latinLnBrk="1">
            <a:buNone/>
          </a:pPr>
          <a:r>
            <a:rPr lang="ko-KR" altLang="en-US" sz="1200" dirty="0">
              <a:solidFill>
                <a:schemeClr val="accent1"/>
              </a:solidFill>
            </a:rPr>
            <a:t>영화 번호</a:t>
          </a: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200" dirty="0">
              <a:solidFill>
                <a:schemeClr val="accent1"/>
              </a:solidFill>
            </a:rPr>
            <a:t>영화 평점 및 리뷰작성</a:t>
          </a:r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DC1BCA28-D542-48B5-9AEE-FD89EC0DB6C3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200" dirty="0">
              <a:solidFill>
                <a:schemeClr val="accent1"/>
              </a:solidFill>
            </a:rPr>
            <a:t>평점을 선택하지 않거나 리뷰를 작성하지 않으면 등록되지 않음</a:t>
          </a:r>
        </a:p>
      </dgm:t>
    </dgm:pt>
    <dgm:pt modelId="{CBF3DAB4-9F94-4CB5-AF8D-D41289FAA3A0}" type="sibTrans" cxnId="{927EE2AB-08E3-4EBB-A6D0-92897D380AC3}">
      <dgm:prSet/>
      <dgm:spPr/>
      <dgm:t>
        <a:bodyPr/>
        <a:lstStyle/>
        <a:p>
          <a:pPr latinLnBrk="1"/>
          <a:endParaRPr lang="ko-KR" altLang="en-US"/>
        </a:p>
      </dgm:t>
    </dgm:pt>
    <dgm:pt modelId="{8005AEB1-EC91-4975-92A2-C15B38072A74}" type="parTrans" cxnId="{927EE2AB-08E3-4EBB-A6D0-92897D380AC3}">
      <dgm:prSet/>
      <dgm:spPr/>
      <dgm:t>
        <a:bodyPr/>
        <a:lstStyle/>
        <a:p>
          <a:pPr latinLnBrk="1"/>
          <a:endParaRPr lang="ko-KR" altLang="en-US"/>
        </a:p>
      </dgm:t>
    </dgm:pt>
    <dgm:pt modelId="{6A20DE61-346C-4C2F-A2AF-5EE6F5C00257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400" b="1" dirty="0" err="1"/>
            <a:t>파라미터</a:t>
          </a:r>
          <a:endParaRPr lang="ko-KR" altLang="en-US" sz="1200" dirty="0">
            <a:solidFill>
              <a:schemeClr val="accent1"/>
            </a:solidFill>
          </a:endParaRPr>
        </a:p>
      </dgm:t>
    </dgm:pt>
    <dgm:pt modelId="{EA191DD6-2440-402D-BF0E-DFE55AB12A4E}" type="parTrans" cxnId="{3B439AB4-C3F6-4D73-87BD-E1CAD15C89F2}">
      <dgm:prSet/>
      <dgm:spPr/>
      <dgm:t>
        <a:bodyPr/>
        <a:lstStyle/>
        <a:p>
          <a:pPr latinLnBrk="1"/>
          <a:endParaRPr lang="ko-KR" altLang="en-US"/>
        </a:p>
      </dgm:t>
    </dgm:pt>
    <dgm:pt modelId="{2F09A922-8320-4EAD-B08C-0E5D0AE473C3}" type="sibTrans" cxnId="{3B439AB4-C3F6-4D73-87BD-E1CAD15C89F2}">
      <dgm:prSet/>
      <dgm:spPr/>
      <dgm:t>
        <a:bodyPr/>
        <a:lstStyle/>
        <a:p>
          <a:pPr latinLnBrk="1"/>
          <a:endParaRPr lang="ko-KR" altLang="en-US"/>
        </a:p>
      </dgm:t>
    </dgm:pt>
    <dgm:pt modelId="{9A2944C6-AD83-4F95-A2B7-ECE1A0698CDD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200" dirty="0" err="1">
              <a:solidFill>
                <a:schemeClr val="accent1"/>
              </a:solidFill>
            </a:rPr>
            <a:t>댓글</a:t>
          </a:r>
          <a:r>
            <a:rPr lang="ko-KR" altLang="en-US" sz="1200" dirty="0">
              <a:solidFill>
                <a:schemeClr val="accent1"/>
              </a:solidFill>
            </a:rPr>
            <a:t> 등록 후 </a:t>
          </a:r>
          <a:r>
            <a:rPr lang="ko-KR" altLang="en-US" sz="1200" dirty="0" err="1">
              <a:solidFill>
                <a:schemeClr val="accent1"/>
              </a:solidFill>
            </a:rPr>
            <a:t>새로고침</a:t>
          </a:r>
          <a:r>
            <a:rPr lang="ko-KR" altLang="en-US" sz="1200" dirty="0">
              <a:solidFill>
                <a:schemeClr val="accent1"/>
              </a:solidFill>
            </a:rPr>
            <a:t> 버튼을 누르면   전체 </a:t>
          </a:r>
          <a:r>
            <a:rPr lang="ko-KR" altLang="en-US" sz="1200" dirty="0" err="1">
              <a:solidFill>
                <a:schemeClr val="accent1"/>
              </a:solidFill>
            </a:rPr>
            <a:t>댓글</a:t>
          </a:r>
          <a:r>
            <a:rPr lang="ko-KR" altLang="en-US" sz="1200" dirty="0">
              <a:solidFill>
                <a:schemeClr val="accent1"/>
              </a:solidFill>
            </a:rPr>
            <a:t> 데이터를 </a:t>
          </a:r>
          <a:r>
            <a:rPr lang="en-US" altLang="ko-KR" sz="1200" dirty="0" err="1">
              <a:solidFill>
                <a:schemeClr val="accent1"/>
              </a:solidFill>
            </a:rPr>
            <a:t>mongoDB</a:t>
          </a:r>
          <a:r>
            <a:rPr lang="ko-KR" altLang="en-US" sz="1200" dirty="0">
              <a:solidFill>
                <a:schemeClr val="accent1"/>
              </a:solidFill>
            </a:rPr>
            <a:t>로</a:t>
          </a:r>
          <a:r>
            <a:rPr lang="en-US" altLang="ko-KR" sz="1200" dirty="0">
              <a:solidFill>
                <a:schemeClr val="accent1"/>
              </a:solidFill>
            </a:rPr>
            <a:t> </a:t>
          </a:r>
          <a:r>
            <a:rPr lang="ko-KR" altLang="en-US" sz="1200" dirty="0">
              <a:solidFill>
                <a:schemeClr val="accent1"/>
              </a:solidFill>
            </a:rPr>
            <a:t>검색</a:t>
          </a:r>
        </a:p>
      </dgm:t>
    </dgm:pt>
    <dgm:pt modelId="{73A9D6AF-4A28-4C4C-84D0-B75C7B0DFA82}" type="parTrans" cxnId="{1EB4E674-9DB5-42F1-83C3-9763D593064E}">
      <dgm:prSet/>
      <dgm:spPr/>
      <dgm:t>
        <a:bodyPr/>
        <a:lstStyle/>
        <a:p>
          <a:pPr latinLnBrk="1"/>
          <a:endParaRPr lang="ko-KR" altLang="en-US"/>
        </a:p>
      </dgm:t>
    </dgm:pt>
    <dgm:pt modelId="{F6C6BD8D-190C-4019-9E43-E9C48CFFF089}" type="sibTrans" cxnId="{1EB4E674-9DB5-42F1-83C3-9763D593064E}">
      <dgm:prSet/>
      <dgm:spPr/>
      <dgm:t>
        <a:bodyPr/>
        <a:lstStyle/>
        <a:p>
          <a:pPr latinLnBrk="1"/>
          <a:endParaRPr lang="ko-KR" altLang="en-US"/>
        </a:p>
      </dgm:t>
    </dgm:pt>
    <dgm:pt modelId="{DE51E8FE-ED56-493A-A0AB-5C8CCBA1107A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200" dirty="0">
              <a:solidFill>
                <a:schemeClr val="accent1"/>
              </a:solidFill>
            </a:rPr>
            <a:t>작성된 </a:t>
          </a:r>
          <a:r>
            <a:rPr lang="ko-KR" altLang="en-US" sz="1200" dirty="0" err="1">
              <a:solidFill>
                <a:schemeClr val="accent1"/>
              </a:solidFill>
            </a:rPr>
            <a:t>댓글</a:t>
          </a:r>
          <a:r>
            <a:rPr lang="ko-KR" altLang="en-US" sz="1200" dirty="0">
              <a:solidFill>
                <a:schemeClr val="accent1"/>
              </a:solidFill>
            </a:rPr>
            <a:t> 확인 가능</a:t>
          </a:r>
        </a:p>
      </dgm:t>
    </dgm:pt>
    <dgm:pt modelId="{0A78C009-3DE3-4458-8444-D6D34FA39F2A}" type="parTrans" cxnId="{59D0FEC9-2B20-4132-BDA3-441A9F85ECF9}">
      <dgm:prSet/>
      <dgm:spPr/>
      <dgm:t>
        <a:bodyPr/>
        <a:lstStyle/>
        <a:p>
          <a:pPr latinLnBrk="1"/>
          <a:endParaRPr lang="ko-KR" altLang="en-US"/>
        </a:p>
      </dgm:t>
    </dgm:pt>
    <dgm:pt modelId="{44DA2F5D-A1EF-4164-B0C4-459E7F521A39}" type="sibTrans" cxnId="{59D0FEC9-2B20-4132-BDA3-441A9F85ECF9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 custScaleX="105571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 custScaleX="85805" custScaleY="41713" custLinFactNeighborX="-12339" custLinFactNeighborY="-22868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</dgm:pt>
  </dgm:ptLst>
  <dgm:cxnLst>
    <dgm:cxn modelId="{927EE2AB-08E3-4EBB-A6D0-92897D380AC3}" srcId="{FF6904C9-CAD0-4957-894D-D2B24026C90C}" destId="{DC1BCA28-D542-48B5-9AEE-FD89EC0DB6C3}" srcOrd="0" destOrd="0" parTransId="{8005AEB1-EC91-4975-92A2-C15B38072A74}" sibTransId="{CBF3DAB4-9F94-4CB5-AF8D-D41289FAA3A0}"/>
    <dgm:cxn modelId="{C1DACF0E-61F3-437E-A50A-6607286AFCE5}" type="presOf" srcId="{DC1BCA28-D542-48B5-9AEE-FD89EC0DB6C3}" destId="{D77E3942-C69B-45B3-8254-95676DB72B23}" srcOrd="0" destOrd="5" presId="urn:microsoft.com/office/officeart/2009/3/layout/SnapshotPictureList"/>
    <dgm:cxn modelId="{9C99D1F0-6D1D-4D80-BC22-FD1C6B6CE80A}" type="presOf" srcId="{923F8A1F-3CD5-45C1-95F4-248B363B4CF6}" destId="{0475AB92-02BA-446A-ACB7-60BFE13CF24F}" srcOrd="0" destOrd="0" presId="urn:microsoft.com/office/officeart/2009/3/layout/SnapshotPictureList"/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1EB4E674-9DB5-42F1-83C3-9763D593064E}" srcId="{FF6904C9-CAD0-4957-894D-D2B24026C90C}" destId="{9A2944C6-AD83-4F95-A2B7-ECE1A0698CDD}" srcOrd="1" destOrd="0" parTransId="{73A9D6AF-4A28-4C4C-84D0-B75C7B0DFA82}" sibTransId="{F6C6BD8D-190C-4019-9E43-E9C48CFFF089}"/>
    <dgm:cxn modelId="{3B439AB4-C3F6-4D73-87BD-E1CAD15C89F2}" srcId="{BBDB6274-AC5C-4CE3-8AE2-F456847D7FB6}" destId="{6A20DE61-346C-4C2F-A2AF-5EE6F5C00257}" srcOrd="1" destOrd="0" parTransId="{EA191DD6-2440-402D-BF0E-DFE55AB12A4E}" sibTransId="{2F09A922-8320-4EAD-B08C-0E5D0AE473C3}"/>
    <dgm:cxn modelId="{D693617E-FF67-4EA1-A919-ABE777A0E8E8}" type="presOf" srcId="{F4B1A0C7-E9C8-4641-9B72-A01C350D8818}" destId="{D77E3942-C69B-45B3-8254-95676DB72B23}" srcOrd="0" destOrd="3" presId="urn:microsoft.com/office/officeart/2009/3/layout/SnapshotPictureList"/>
    <dgm:cxn modelId="{CC0873A5-6418-44E9-B068-3D8496FB995A}" type="presOf" srcId="{FF6904C9-CAD0-4957-894D-D2B24026C90C}" destId="{D77E3942-C69B-45B3-8254-95676DB72B23}" srcOrd="0" destOrd="4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BBDB6274-AC5C-4CE3-8AE2-F456847D7FB6}" destId="{A2861EF2-7CA4-49F3-8C2C-3CC6EF63E40C}" srcOrd="4" destOrd="0" parTransId="{D05CD88D-7846-4EC1-A58D-580F1ADA51DB}" sibTransId="{4B41F07E-4427-4A0E-A47A-881D24591967}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688A8530-21A4-4996-93DD-9E07DAC8BE70}" type="presOf" srcId="{F5416713-9386-4DFE-92CD-444D3FE9CB84}" destId="{D77E3942-C69B-45B3-8254-95676DB72B23}" srcOrd="0" destOrd="0" presId="urn:microsoft.com/office/officeart/2009/3/layout/SnapshotPictureList"/>
    <dgm:cxn modelId="{1F327DE9-C031-4D7F-89B4-4E76EBFB9F1E}" type="presOf" srcId="{BBDB6274-AC5C-4CE3-8AE2-F456847D7FB6}" destId="{5E388852-4ACF-4DE8-AE0B-7F091A593501}" srcOrd="0" destOrd="0" presId="urn:microsoft.com/office/officeart/2009/3/layout/SnapshotPictureList"/>
    <dgm:cxn modelId="{FF5BA0FE-FEBE-4408-9837-32800A35B052}" srcId="{BBDB6274-AC5C-4CE3-8AE2-F456847D7FB6}" destId="{F4B1A0C7-E9C8-4641-9B72-A01C350D8818}" srcOrd="2" destOrd="0" parTransId="{3E373216-E0ED-4B5B-9D55-AD8BAD50800D}" sibTransId="{78EAF3B4-3601-4AD1-BDA2-35708F2CD681}"/>
    <dgm:cxn modelId="{E2922BD8-A043-4EEA-8876-02BF9C0C432A}" type="presOf" srcId="{6A20DE61-346C-4C2F-A2AF-5EE6F5C00257}" destId="{D77E3942-C69B-45B3-8254-95676DB72B23}" srcOrd="0" destOrd="2" presId="urn:microsoft.com/office/officeart/2009/3/layout/SnapshotPictureList"/>
    <dgm:cxn modelId="{59D0FEC9-2B20-4132-BDA3-441A9F85ECF9}" srcId="{FF6904C9-CAD0-4957-894D-D2B24026C90C}" destId="{DE51E8FE-ED56-493A-A0AB-5C8CCBA1107A}" srcOrd="2" destOrd="0" parTransId="{0A78C009-3DE3-4458-8444-D6D34FA39F2A}" sibTransId="{44DA2F5D-A1EF-4164-B0C4-459E7F521A39}"/>
    <dgm:cxn modelId="{F71AD55B-D49C-410C-A614-F76153F0E377}" type="presOf" srcId="{9A2944C6-AD83-4F95-A2B7-ECE1A0698CDD}" destId="{D77E3942-C69B-45B3-8254-95676DB72B23}" srcOrd="0" destOrd="6" presId="urn:microsoft.com/office/officeart/2009/3/layout/SnapshotPictureList"/>
    <dgm:cxn modelId="{40914BA4-B41E-485E-BAB3-1E9A38BB0B02}" type="presOf" srcId="{66DE7BAB-CFE8-4523-A58E-84C04E472097}" destId="{D77E3942-C69B-45B3-8254-95676DB72B23}" srcOrd="0" destOrd="1" presId="urn:microsoft.com/office/officeart/2009/3/layout/SnapshotPictureList"/>
    <dgm:cxn modelId="{EF74136B-A0E6-4590-A290-4B2E634A5E07}" srcId="{BBDB6274-AC5C-4CE3-8AE2-F456847D7FB6}" destId="{FF6904C9-CAD0-4957-894D-D2B24026C90C}" srcOrd="3" destOrd="0" parTransId="{DDC63091-4FBC-414B-A653-F033F23B8431}" sibTransId="{03BBBEE1-C452-4E8A-8E74-15184965603A}"/>
    <dgm:cxn modelId="{1726EC49-32F7-4E45-BC5A-CE93523AE03F}" type="presOf" srcId="{DE51E8FE-ED56-493A-A0AB-5C8CCBA1107A}" destId="{D77E3942-C69B-45B3-8254-95676DB72B23}" srcOrd="0" destOrd="7" presId="urn:microsoft.com/office/officeart/2009/3/layout/SnapshotPictureList"/>
    <dgm:cxn modelId="{C55EC0CF-A475-434F-81FD-B2A40BE95130}" type="presOf" srcId="{A2861EF2-7CA4-49F3-8C2C-3CC6EF63E40C}" destId="{D77E3942-C69B-45B3-8254-95676DB72B23}" srcOrd="0" destOrd="8" presId="urn:microsoft.com/office/officeart/2009/3/layout/SnapshotPictureList"/>
    <dgm:cxn modelId="{E017CD9D-8152-4E16-9E89-13B1B8C871BA}" type="presParOf" srcId="{0475AB92-02BA-446A-ACB7-60BFE13CF24F}" destId="{055A85B0-608A-4CA7-B0BD-12BC550B374A}" srcOrd="0" destOrd="0" presId="urn:microsoft.com/office/officeart/2009/3/layout/SnapshotPictureList"/>
    <dgm:cxn modelId="{B8B593F5-F625-41BA-83A0-98D8C0267746}" type="presParOf" srcId="{055A85B0-608A-4CA7-B0BD-12BC550B374A}" destId="{67F66FFD-91DA-4B16-ADE9-769061E0EED1}" srcOrd="0" destOrd="0" presId="urn:microsoft.com/office/officeart/2009/3/layout/SnapshotPictureList"/>
    <dgm:cxn modelId="{43CA66C1-30F9-401E-AC3C-D5D443D410DD}" type="presParOf" srcId="{055A85B0-608A-4CA7-B0BD-12BC550B374A}" destId="{5E388852-4ACF-4DE8-AE0B-7F091A593501}" srcOrd="1" destOrd="0" presId="urn:microsoft.com/office/officeart/2009/3/layout/SnapshotPictureList"/>
    <dgm:cxn modelId="{E53823E6-8546-4CA5-B38B-7FEA9447F576}" type="presParOf" srcId="{055A85B0-608A-4CA7-B0BD-12BC550B374A}" destId="{D77E3942-C69B-45B3-8254-95676DB72B23}" srcOrd="2" destOrd="0" presId="urn:microsoft.com/office/officeart/2009/3/layout/SnapshotPictureList"/>
    <dgm:cxn modelId="{0E97A729-3AEA-45C1-A310-6692D3D2D17C}" type="presParOf" srcId="{055A85B0-608A-4CA7-B0BD-12BC550B374A}" destId="{F6E0F1F6-46D8-417B-BF8A-DD41F9D6E9C1}" srcOrd="3" destOrd="0" presId="urn:microsoft.com/office/officeart/2009/3/layout/SnapshotPictureList"/>
    <dgm:cxn modelId="{197163AD-13A3-41EA-B23A-AAD0F0AC3889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b="1" dirty="0"/>
            <a:t>파라미터</a:t>
          </a:r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accent1"/>
              </a:solidFill>
            </a:rPr>
            <a:t>Ajax</a:t>
          </a:r>
          <a:r>
            <a:rPr lang="ko-KR" altLang="en-US" dirty="0">
              <a:solidFill>
                <a:schemeClr val="accent1"/>
              </a:solidFill>
            </a:rPr>
            <a:t>로 로그인 실패 표시</a:t>
          </a: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CF4256DC-55C3-4D87-B781-9699940CE549}">
      <dgm:prSet phldrT="[텍스트]"/>
      <dgm:spPr/>
      <dgm:t>
        <a:bodyPr/>
        <a:lstStyle/>
        <a:p>
          <a:pPr latinLnBrk="1"/>
          <a:r>
            <a:rPr lang="ko-KR" altLang="en-US" b="1" dirty="0"/>
            <a:t>예외</a:t>
          </a:r>
        </a:p>
      </dgm:t>
    </dgm:pt>
    <dgm:pt modelId="{E6AA9DB6-1D0B-4C28-ABE0-677E9657C21D}" type="par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4C68A2DC-FD0E-4B9F-A297-1F214E4CBEA2}" type="sib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설명</a:t>
          </a:r>
          <a:endParaRPr lang="en-US" altLang="ko-KR" b="1" dirty="0">
            <a:solidFill>
              <a:schemeClr val="tx1"/>
            </a:solidFill>
          </a:endParaRPr>
        </a:p>
        <a:p>
          <a:pPr latinLnBrk="1"/>
          <a:r>
            <a:rPr lang="ko-KR" altLang="en-US" dirty="0"/>
            <a:t>이메일과 패스워드 일치 확인하고 로그인</a:t>
          </a:r>
          <a:endParaRPr lang="ko-KR" altLang="en-US" dirty="0">
            <a:solidFill>
              <a:schemeClr val="accent1"/>
            </a:solidFill>
          </a:endParaRPr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accent1"/>
              </a:solidFill>
            </a:rPr>
            <a:t>String Email, String pass, </a:t>
          </a:r>
          <a:r>
            <a:rPr lang="en-US" altLang="ko-KR" dirty="0" err="1">
              <a:solidFill>
                <a:schemeClr val="accent1"/>
              </a:solidFill>
            </a:rPr>
            <a:t>HttpSession</a:t>
          </a:r>
          <a:r>
            <a:rPr lang="en-US" altLang="ko-KR" dirty="0">
              <a:solidFill>
                <a:schemeClr val="accent1"/>
              </a:solidFill>
            </a:rPr>
            <a:t> session, </a:t>
          </a:r>
          <a:r>
            <a:rPr lang="en-US" altLang="ko-KR" dirty="0" err="1">
              <a:solidFill>
                <a:schemeClr val="accent1"/>
              </a:solidFill>
            </a:rPr>
            <a:t>HttpServletResponse</a:t>
          </a:r>
          <a:r>
            <a:rPr lang="en-US" altLang="ko-KR" dirty="0">
              <a:solidFill>
                <a:schemeClr val="accent1"/>
              </a:solidFill>
            </a:rPr>
            <a:t> response</a:t>
          </a:r>
          <a:endParaRPr lang="ko-KR" altLang="en-US" dirty="0">
            <a:solidFill>
              <a:schemeClr val="accent1"/>
            </a:solidFill>
          </a:endParaRP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308B6C2F-90DC-428C-B67A-88D682F826C5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이메일과 패스워드를 세션에 담아 </a:t>
          </a:r>
          <a:r>
            <a:rPr lang="en-US" altLang="ko-KR" dirty="0">
              <a:solidFill>
                <a:schemeClr val="accent1"/>
              </a:solidFill>
            </a:rPr>
            <a:t>logining.do</a:t>
          </a:r>
          <a:r>
            <a:rPr lang="ko-KR" altLang="en-US" dirty="0">
              <a:solidFill>
                <a:schemeClr val="accent1"/>
              </a:solidFill>
            </a:rPr>
            <a:t>로 넘김</a:t>
          </a:r>
        </a:p>
      </dgm:t>
    </dgm:pt>
    <dgm:pt modelId="{83297802-D9D8-4A88-9D43-4B8796ED2A85}" type="parTrans" cxnId="{F95881D0-F0BF-4988-B7D2-E4F17512F764}">
      <dgm:prSet/>
      <dgm:spPr/>
      <dgm:t>
        <a:bodyPr/>
        <a:lstStyle/>
        <a:p>
          <a:pPr latinLnBrk="1"/>
          <a:endParaRPr lang="ko-KR" altLang="en-US"/>
        </a:p>
      </dgm:t>
    </dgm:pt>
    <dgm:pt modelId="{30B77140-E8D0-4312-A8F3-37C738EB9A15}" type="sibTrans" cxnId="{F95881D0-F0BF-4988-B7D2-E4F17512F764}">
      <dgm:prSet/>
      <dgm:spPr/>
      <dgm:t>
        <a:bodyPr/>
        <a:lstStyle/>
        <a:p>
          <a:pPr latinLnBrk="1"/>
          <a:endParaRPr lang="ko-KR" altLang="en-US"/>
        </a:p>
      </dgm:t>
    </dgm:pt>
    <dgm:pt modelId="{CA3159CC-1A3F-472E-A1A9-568BA1C4A571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로그아웃 할 때 쿠키삭제</a:t>
          </a:r>
        </a:p>
      </dgm:t>
    </dgm:pt>
    <dgm:pt modelId="{2DA08D78-800F-4850-ACD6-42DE1EBD8BDB}" type="par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26901FA6-2BE5-43D5-9995-A9C238B09FD3}" type="sib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E7D80E-343B-4C0A-BED2-AEDBA37FEB8D}" type="pres">
      <dgm:prSet presAssocID="{F5416713-9386-4DFE-92CD-444D3FE9CB84}" presName="composite" presStyleCnt="0"/>
      <dgm:spPr/>
    </dgm:pt>
    <dgm:pt modelId="{C32634A3-EFBA-47D0-9153-AD9FD2D447AB}" type="pres">
      <dgm:prSet presAssocID="{F5416713-9386-4DFE-92CD-444D3FE9CB84}" presName="ParentAccentShape" presStyleLbl="trBgShp" presStyleIdx="0" presStyleCnt="2"/>
      <dgm:spPr/>
    </dgm:pt>
    <dgm:pt modelId="{9785BE52-E9BB-44EA-954D-B93D551F5354}" type="pres">
      <dgm:prSet presAssocID="{F5416713-9386-4DFE-92CD-444D3FE9CB84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6678ABE-F9B4-49A1-AB7A-3BA4394CEB86}" type="pres">
      <dgm:prSet presAssocID="{F5416713-9386-4DFE-92CD-444D3FE9CB84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BD3328-3956-4043-959E-E4D5C1F46932}" type="pres">
      <dgm:prSet presAssocID="{F5416713-9386-4DFE-92CD-444D3FE9CB84}" presName="ChildAccentShape" presStyleLbl="trBgShp" presStyleIdx="1" presStyleCnt="2"/>
      <dgm:spPr/>
    </dgm:pt>
    <dgm:pt modelId="{14D34106-CDE1-4AA7-BB84-91C3FA98A210}" type="pres">
      <dgm:prSet presAssocID="{F5416713-9386-4DFE-92CD-444D3FE9CB84}" presName="Image" presStyleLbl="alignImgPlace1" presStyleIdx="0" presStyleCnt="1" custLinFactNeighborX="-307" custLinFactNeighborY="658"/>
      <dgm:spPr>
        <a:blipFill rotWithShape="1">
          <a:blip xmlns:r="http://schemas.openxmlformats.org/officeDocument/2006/relationships" r:embed="rId1"/>
          <a:srcRect/>
          <a:stretch>
            <a:fillRect l="-5000" r="-5000"/>
          </a:stretch>
        </a:blipFill>
      </dgm:spPr>
    </dgm:pt>
  </dgm:ptLst>
  <dgm:cxnLst>
    <dgm:cxn modelId="{E76C3F35-3832-491C-B60D-A18256B5BF84}" srcId="{FF6904C9-CAD0-4957-894D-D2B24026C90C}" destId="{CA3159CC-1A3F-472E-A1A9-568BA1C4A571}" srcOrd="1" destOrd="0" parTransId="{2DA08D78-800F-4850-ACD6-42DE1EBD8BDB}" sibTransId="{26901FA6-2BE5-43D5-9995-A9C238B09FD3}"/>
    <dgm:cxn modelId="{A8408C2B-4D69-4055-B9CB-06DE2302B691}" type="presOf" srcId="{CA3159CC-1A3F-472E-A1A9-568BA1C4A571}" destId="{76678ABE-F9B4-49A1-AB7A-3BA4394CEB86}" srcOrd="0" destOrd="5" presId="urn:microsoft.com/office/officeart/2009/3/layout/SnapshotPictureList"/>
    <dgm:cxn modelId="{62DDB21B-AD06-4D57-8876-C6B2FBC68556}" type="presOf" srcId="{F5416713-9386-4DFE-92CD-444D3FE9CB84}" destId="{9785BE52-E9BB-44EA-954D-B93D551F5354}" srcOrd="0" destOrd="0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B006B05B-A88F-4B9F-95F8-FFABD2302D41}" type="presOf" srcId="{A2861EF2-7CA4-49F3-8C2C-3CC6EF63E40C}" destId="{76678ABE-F9B4-49A1-AB7A-3BA4394CEB86}" srcOrd="0" destOrd="7" presId="urn:microsoft.com/office/officeart/2009/3/layout/SnapshotPictureList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FE0AFCBC-3B00-4B8A-B4DC-C05F8837B7E4}" srcId="{923F8A1F-3CD5-45C1-95F4-248B363B4CF6}" destId="{F5416713-9386-4DFE-92CD-444D3FE9CB84}" srcOrd="0" destOrd="0" parTransId="{8ECC6983-C292-4027-B3E0-5F9D28BB3C53}" sibTransId="{BDFAB7AD-8C13-4A4E-953C-19693687980D}"/>
    <dgm:cxn modelId="{7CC11376-DC23-4682-BCD0-FA15092496BF}" type="presOf" srcId="{923F8A1F-3CD5-45C1-95F4-248B363B4CF6}" destId="{0475AB92-02BA-446A-ACB7-60BFE13CF24F}" srcOrd="0" destOrd="0" presId="urn:microsoft.com/office/officeart/2009/3/layout/SnapshotPictureList"/>
    <dgm:cxn modelId="{BFA35358-0C4E-4902-BF33-4E281121564D}" type="presOf" srcId="{230DD0DE-BB27-48C8-A8B1-997E54AD2246}" destId="{76678ABE-F9B4-49A1-AB7A-3BA4394CEB86}" srcOrd="0" destOrd="1" presId="urn:microsoft.com/office/officeart/2009/3/layout/SnapshotPictureList"/>
    <dgm:cxn modelId="{EAA4853B-904A-4374-A38B-AB327506FA4B}" srcId="{F5416713-9386-4DFE-92CD-444D3FE9CB84}" destId="{230DD0DE-BB27-48C8-A8B1-997E54AD2246}" srcOrd="1" destOrd="0" parTransId="{852E3655-130D-41E8-8238-9B1CB896BA42}" sibTransId="{148BC091-67DC-4478-BF19-F01F3DB2A979}"/>
    <dgm:cxn modelId="{F95881D0-F0BF-4988-B7D2-E4F17512F764}" srcId="{FF6904C9-CAD0-4957-894D-D2B24026C90C}" destId="{308B6C2F-90DC-428C-B67A-88D682F826C5}" srcOrd="0" destOrd="0" parTransId="{83297802-D9D8-4A88-9D43-4B8796ED2A85}" sibTransId="{30B77140-E8D0-4312-A8F3-37C738EB9A15}"/>
    <dgm:cxn modelId="{98D389A4-2645-4B63-81AB-03A99C2DA282}" type="presOf" srcId="{66DE7BAB-CFE8-4523-A58E-84C04E472097}" destId="{76678ABE-F9B4-49A1-AB7A-3BA4394CEB86}" srcOrd="0" destOrd="0" presId="urn:microsoft.com/office/officeart/2009/3/layout/SnapshotPictureList"/>
    <dgm:cxn modelId="{6459E461-2134-4E11-9121-B87A5700BAF9}" type="presOf" srcId="{CF4256DC-55C3-4D87-B781-9699940CE549}" destId="{76678ABE-F9B4-49A1-AB7A-3BA4394CEB86}" srcOrd="0" destOrd="6" presId="urn:microsoft.com/office/officeart/2009/3/layout/SnapshotPictureList"/>
    <dgm:cxn modelId="{CDA98A87-6E26-4711-8352-0267DAAC4B37}" srcId="{CF4256DC-55C3-4D87-B781-9699940CE549}" destId="{A2861EF2-7CA4-49F3-8C2C-3CC6EF63E40C}" srcOrd="0" destOrd="0" parTransId="{D05CD88D-7846-4EC1-A58D-580F1ADA51DB}" sibTransId="{4B41F07E-4427-4A0E-A47A-881D24591967}"/>
    <dgm:cxn modelId="{EF74136B-A0E6-4590-A290-4B2E634A5E07}" srcId="{F5416713-9386-4DFE-92CD-444D3FE9CB84}" destId="{FF6904C9-CAD0-4957-894D-D2B24026C90C}" srcOrd="2" destOrd="0" parTransId="{DDC63091-4FBC-414B-A653-F033F23B8431}" sibTransId="{03BBBEE1-C452-4E8A-8E74-15184965603A}"/>
    <dgm:cxn modelId="{0BCA1564-8BF8-49AB-987F-EABAA504FD3F}" type="presOf" srcId="{308B6C2F-90DC-428C-B67A-88D682F826C5}" destId="{76678ABE-F9B4-49A1-AB7A-3BA4394CEB86}" srcOrd="0" destOrd="4" presId="urn:microsoft.com/office/officeart/2009/3/layout/SnapshotPictureList"/>
    <dgm:cxn modelId="{DBF056CD-6532-4458-BCAD-CFE4D7949AE6}" type="presOf" srcId="{FF6904C9-CAD0-4957-894D-D2B24026C90C}" destId="{76678ABE-F9B4-49A1-AB7A-3BA4394CEB86}" srcOrd="0" destOrd="3" presId="urn:microsoft.com/office/officeart/2009/3/layout/SnapshotPictureList"/>
    <dgm:cxn modelId="{EF9B3756-A791-457D-AC5B-5ED2C5C92EC1}" type="presOf" srcId="{F4B1A0C7-E9C8-4641-9B72-A01C350D8818}" destId="{76678ABE-F9B4-49A1-AB7A-3BA4394CEB86}" srcOrd="0" destOrd="2" presId="urn:microsoft.com/office/officeart/2009/3/layout/SnapshotPictureList"/>
    <dgm:cxn modelId="{2F385361-68C0-48EE-A1B5-1173E5CE9918}" srcId="{F5416713-9386-4DFE-92CD-444D3FE9CB84}" destId="{CF4256DC-55C3-4D87-B781-9699940CE549}" srcOrd="3" destOrd="0" parTransId="{E6AA9DB6-1D0B-4C28-ABE0-677E9657C21D}" sibTransId="{4C68A2DC-FD0E-4B9F-A297-1F214E4CBEA2}"/>
    <dgm:cxn modelId="{66529BAA-0E8D-4D2C-9A25-AE453E085EC9}" type="presParOf" srcId="{0475AB92-02BA-446A-ACB7-60BFE13CF24F}" destId="{4AE7D80E-343B-4C0A-BED2-AEDBA37FEB8D}" srcOrd="0" destOrd="0" presId="urn:microsoft.com/office/officeart/2009/3/layout/SnapshotPictureList"/>
    <dgm:cxn modelId="{12AC66E5-6B9C-456F-837A-75BC27F8D91C}" type="presParOf" srcId="{4AE7D80E-343B-4C0A-BED2-AEDBA37FEB8D}" destId="{C32634A3-EFBA-47D0-9153-AD9FD2D447AB}" srcOrd="0" destOrd="0" presId="urn:microsoft.com/office/officeart/2009/3/layout/SnapshotPictureList"/>
    <dgm:cxn modelId="{291E2BC5-4B38-4D62-8141-2428BDEB28C4}" type="presParOf" srcId="{4AE7D80E-343B-4C0A-BED2-AEDBA37FEB8D}" destId="{9785BE52-E9BB-44EA-954D-B93D551F5354}" srcOrd="1" destOrd="0" presId="urn:microsoft.com/office/officeart/2009/3/layout/SnapshotPictureList"/>
    <dgm:cxn modelId="{8299CDD5-DD3F-481C-9046-D3D342E57B81}" type="presParOf" srcId="{4AE7D80E-343B-4C0A-BED2-AEDBA37FEB8D}" destId="{76678ABE-F9B4-49A1-AB7A-3BA4394CEB86}" srcOrd="2" destOrd="0" presId="urn:microsoft.com/office/officeart/2009/3/layout/SnapshotPictureList"/>
    <dgm:cxn modelId="{5C283272-A3A1-4D2A-8CAE-E594078B7DC2}" type="presParOf" srcId="{4AE7D80E-343B-4C0A-BED2-AEDBA37FEB8D}" destId="{6CBD3328-3956-4043-959E-E4D5C1F46932}" srcOrd="3" destOrd="0" presId="urn:microsoft.com/office/officeart/2009/3/layout/SnapshotPictureList"/>
    <dgm:cxn modelId="{7C5C2CE6-5EB0-4E93-AB02-84EAD6A787E2}" type="presParOf" srcId="{4AE7D80E-343B-4C0A-BED2-AEDBA37FEB8D}" destId="{14D34106-CDE1-4AA7-BB84-91C3FA98A21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ko-KR" altLang="en-US" b="1" dirty="0"/>
            <a:t>영화 예매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b="1" dirty="0"/>
            <a:t>파라미터</a:t>
          </a:r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accent1"/>
            </a:solidFill>
          </a:endParaRP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CF4256DC-55C3-4D87-B781-9699940CE549}">
      <dgm:prSet phldrT="[텍스트]"/>
      <dgm:spPr/>
      <dgm:t>
        <a:bodyPr/>
        <a:lstStyle/>
        <a:p>
          <a:pPr latinLnBrk="1"/>
          <a:r>
            <a:rPr lang="ko-KR" altLang="en-US" b="1" dirty="0"/>
            <a:t>예외</a:t>
          </a:r>
        </a:p>
      </dgm:t>
    </dgm:pt>
    <dgm:pt modelId="{E6AA9DB6-1D0B-4C28-ABE0-677E9657C21D}" type="par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4C68A2DC-FD0E-4B9F-A297-1F214E4CBEA2}" type="sib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선택 날짜에 예매 가능한 영화 목록</a:t>
          </a:r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날짜</a:t>
          </a: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1609DB-CB7A-4747-91B5-D98663A55A06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날짜를 파라미터로 해당 날짜에 상영하는 영화 목록을 </a:t>
          </a:r>
          <a:r>
            <a:rPr lang="en-US" altLang="ko-KR" dirty="0">
              <a:solidFill>
                <a:schemeClr val="accent1"/>
              </a:solidFill>
            </a:rPr>
            <a:t>List</a:t>
          </a:r>
          <a:r>
            <a:rPr lang="ko-KR" altLang="en-US" dirty="0">
              <a:solidFill>
                <a:schemeClr val="accent1"/>
              </a:solidFill>
            </a:rPr>
            <a:t>로 받아 옴</a:t>
          </a:r>
        </a:p>
      </dgm:t>
    </dgm:pt>
    <dgm:pt modelId="{12B2E120-4648-4508-9707-E96903D8E012}" type="par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B6056E2D-F8E0-4F8F-B413-3DCEC1692529}" type="sib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308B6C2F-90DC-428C-B67A-88D682F826C5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받아온 </a:t>
          </a:r>
          <a:r>
            <a:rPr lang="en-US" altLang="ko-KR" dirty="0">
              <a:solidFill>
                <a:schemeClr val="accent1"/>
              </a:solidFill>
            </a:rPr>
            <a:t>List</a:t>
          </a:r>
          <a:r>
            <a:rPr lang="ko-KR" altLang="en-US" dirty="0">
              <a:solidFill>
                <a:schemeClr val="accent1"/>
              </a:solidFill>
            </a:rPr>
            <a:t>를 상영관에 따라 분리 후 상영 시간 순으로 배치</a:t>
          </a:r>
        </a:p>
      </dgm:t>
    </dgm:pt>
    <dgm:pt modelId="{83297802-D9D8-4A88-9D43-4B8796ED2A85}" type="parTrans" cxnId="{F95881D0-F0BF-4988-B7D2-E4F17512F764}">
      <dgm:prSet/>
      <dgm:spPr/>
      <dgm:t>
        <a:bodyPr/>
        <a:lstStyle/>
        <a:p>
          <a:pPr latinLnBrk="1"/>
          <a:endParaRPr lang="ko-KR" altLang="en-US"/>
        </a:p>
      </dgm:t>
    </dgm:pt>
    <dgm:pt modelId="{30B77140-E8D0-4312-A8F3-37C738EB9A15}" type="sibTrans" cxnId="{F95881D0-F0BF-4988-B7D2-E4F17512F764}">
      <dgm:prSet/>
      <dgm:spPr/>
      <dgm:t>
        <a:bodyPr/>
        <a:lstStyle/>
        <a:p>
          <a:pPr latinLnBrk="1"/>
          <a:endParaRPr lang="ko-KR" altLang="en-US"/>
        </a:p>
      </dgm:t>
    </dgm:pt>
    <dgm:pt modelId="{CA3159CC-1A3F-472E-A1A9-568BA1C4A571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추가로 상영시간이 지난 것들은 화면에 나타나지 않음</a:t>
          </a:r>
        </a:p>
      </dgm:t>
    </dgm:pt>
    <dgm:pt modelId="{2DA08D78-800F-4850-ACD6-42DE1EBD8BDB}" type="par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26901FA6-2BE5-43D5-9995-A9C238B09FD3}" type="sib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 custScaleX="81514" custScaleY="93626" custLinFactNeighborX="5018" custLinFactNeighborY="28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solidFill>
            <a:srgbClr val="C00000"/>
          </a:solidFill>
        </a:ln>
      </dgm:spPr>
    </dgm:pt>
  </dgm:ptLst>
  <dgm:cxnLst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8531A225-A170-4E51-A044-F91C1ADD3A97}" srcId="{FF6904C9-CAD0-4957-894D-D2B24026C90C}" destId="{781609DB-CB7A-4747-91B5-D98663A55A06}" srcOrd="0" destOrd="0" parTransId="{12B2E120-4648-4508-9707-E96903D8E012}" sibTransId="{B6056E2D-F8E0-4F8F-B413-3DCEC1692529}"/>
    <dgm:cxn modelId="{F71A7838-8AC1-410B-B17A-02A4D7A46CBC}" type="presOf" srcId="{A2861EF2-7CA4-49F3-8C2C-3CC6EF63E40C}" destId="{D77E3942-C69B-45B3-8254-95676DB72B23}" srcOrd="0" destOrd="9" presId="urn:microsoft.com/office/officeart/2009/3/layout/SnapshotPictureList"/>
    <dgm:cxn modelId="{53BFF40D-1CC7-45FE-B62D-1667416EEC13}" type="presOf" srcId="{308B6C2F-90DC-428C-B67A-88D682F826C5}" destId="{D77E3942-C69B-45B3-8254-95676DB72B23}" srcOrd="0" destOrd="6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CF4256DC-55C3-4D87-B781-9699940CE549}" destId="{A2861EF2-7CA4-49F3-8C2C-3CC6EF63E40C}" srcOrd="0" destOrd="0" parTransId="{D05CD88D-7846-4EC1-A58D-580F1ADA51DB}" sibTransId="{4B41F07E-4427-4A0E-A47A-881D24591967}"/>
    <dgm:cxn modelId="{87A7A417-1838-414E-AC7F-1697310D13B6}" type="presOf" srcId="{BBDB6274-AC5C-4CE3-8AE2-F456847D7FB6}" destId="{5E388852-4ACF-4DE8-AE0B-7F091A593501}" srcOrd="0" destOrd="0" presId="urn:microsoft.com/office/officeart/2009/3/layout/SnapshotPictureList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92548DB8-2ECA-4146-A466-EA1D15C9DC90}" type="presOf" srcId="{66DE7BAB-CFE8-4523-A58E-84C04E472097}" destId="{D77E3942-C69B-45B3-8254-95676DB72B23}" srcOrd="0" destOrd="1" presId="urn:microsoft.com/office/officeart/2009/3/layout/SnapshotPictureList"/>
    <dgm:cxn modelId="{E76C3F35-3832-491C-B60D-A18256B5BF84}" srcId="{FF6904C9-CAD0-4957-894D-D2B24026C90C}" destId="{CA3159CC-1A3F-472E-A1A9-568BA1C4A571}" srcOrd="2" destOrd="0" parTransId="{2DA08D78-800F-4850-ACD6-42DE1EBD8BDB}" sibTransId="{26901FA6-2BE5-43D5-9995-A9C238B09FD3}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2BA67F2E-0F32-4E5D-BB6F-466004C5E152}" type="presOf" srcId="{CA3159CC-1A3F-472E-A1A9-568BA1C4A571}" destId="{D77E3942-C69B-45B3-8254-95676DB72B23}" srcOrd="0" destOrd="7" presId="urn:microsoft.com/office/officeart/2009/3/layout/SnapshotPictureList"/>
    <dgm:cxn modelId="{C75EDE8B-30E1-4056-83FD-59CB81AC73CC}" type="presOf" srcId="{FF6904C9-CAD0-4957-894D-D2B24026C90C}" destId="{D77E3942-C69B-45B3-8254-95676DB72B23}" srcOrd="0" destOrd="4" presId="urn:microsoft.com/office/officeart/2009/3/layout/SnapshotPictureList"/>
    <dgm:cxn modelId="{FCC4D12E-E0E3-4FE9-890B-9D7B1C16E2FF}" type="presOf" srcId="{230DD0DE-BB27-48C8-A8B1-997E54AD2246}" destId="{D77E3942-C69B-45B3-8254-95676DB72B23}" srcOrd="0" destOrd="2" presId="urn:microsoft.com/office/officeart/2009/3/layout/SnapshotPictureList"/>
    <dgm:cxn modelId="{F95881D0-F0BF-4988-B7D2-E4F17512F764}" srcId="{FF6904C9-CAD0-4957-894D-D2B24026C90C}" destId="{308B6C2F-90DC-428C-B67A-88D682F826C5}" srcOrd="1" destOrd="0" parTransId="{83297802-D9D8-4A88-9D43-4B8796ED2A85}" sibTransId="{30B77140-E8D0-4312-A8F3-37C738EB9A15}"/>
    <dgm:cxn modelId="{79B2824A-C238-4C07-A8AE-B2B6E3EDF5D9}" type="presOf" srcId="{CF4256DC-55C3-4D87-B781-9699940CE549}" destId="{D77E3942-C69B-45B3-8254-95676DB72B23}" srcOrd="0" destOrd="8" presId="urn:microsoft.com/office/officeart/2009/3/layout/SnapshotPictureList"/>
    <dgm:cxn modelId="{0B4D3F17-BAA3-4D42-84E7-978CE407980D}" type="presOf" srcId="{923F8A1F-3CD5-45C1-95F4-248B363B4CF6}" destId="{0475AB92-02BA-446A-ACB7-60BFE13CF24F}" srcOrd="0" destOrd="0" presId="urn:microsoft.com/office/officeart/2009/3/layout/SnapshotPictureList"/>
    <dgm:cxn modelId="{4703289B-6D3C-44C1-B12B-84044EBB6034}" type="presOf" srcId="{781609DB-CB7A-4747-91B5-D98663A55A06}" destId="{D77E3942-C69B-45B3-8254-95676DB72B23}" srcOrd="0" destOrd="5" presId="urn:microsoft.com/office/officeart/2009/3/layout/SnapshotPictureList"/>
    <dgm:cxn modelId="{B58DCAFA-A113-428E-9D83-3BD928FC5307}" type="presOf" srcId="{F4B1A0C7-E9C8-4641-9B72-A01C350D8818}" destId="{D77E3942-C69B-45B3-8254-95676DB72B23}" srcOrd="0" destOrd="3" presId="urn:microsoft.com/office/officeart/2009/3/layout/SnapshotPictureList"/>
    <dgm:cxn modelId="{2F385361-68C0-48EE-A1B5-1173E5CE9918}" srcId="{BBDB6274-AC5C-4CE3-8AE2-F456847D7FB6}" destId="{CF4256DC-55C3-4D87-B781-9699940CE549}" srcOrd="3" destOrd="0" parTransId="{E6AA9DB6-1D0B-4C28-ABE0-677E9657C21D}" sibTransId="{4C68A2DC-FD0E-4B9F-A297-1F214E4CBEA2}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2C8394FB-9799-4BB5-B473-D516D60E16EA}" type="presOf" srcId="{F5416713-9386-4DFE-92CD-444D3FE9CB84}" destId="{D77E3942-C69B-45B3-8254-95676DB72B23}" srcOrd="0" destOrd="0" presId="urn:microsoft.com/office/officeart/2009/3/layout/SnapshotPictureList"/>
    <dgm:cxn modelId="{21C3FFA8-F112-4CD5-89C9-59F1C6017C53}" type="presParOf" srcId="{0475AB92-02BA-446A-ACB7-60BFE13CF24F}" destId="{055A85B0-608A-4CA7-B0BD-12BC550B374A}" srcOrd="0" destOrd="0" presId="urn:microsoft.com/office/officeart/2009/3/layout/SnapshotPictureList"/>
    <dgm:cxn modelId="{AF97B6D3-58A6-472E-8F47-331050F29F38}" type="presParOf" srcId="{055A85B0-608A-4CA7-B0BD-12BC550B374A}" destId="{67F66FFD-91DA-4B16-ADE9-769061E0EED1}" srcOrd="0" destOrd="0" presId="urn:microsoft.com/office/officeart/2009/3/layout/SnapshotPictureList"/>
    <dgm:cxn modelId="{C8950E09-7A38-488A-8D9F-4B53155EB285}" type="presParOf" srcId="{055A85B0-608A-4CA7-B0BD-12BC550B374A}" destId="{5E388852-4ACF-4DE8-AE0B-7F091A593501}" srcOrd="1" destOrd="0" presId="urn:microsoft.com/office/officeart/2009/3/layout/SnapshotPictureList"/>
    <dgm:cxn modelId="{C37EBEA9-F7A9-4303-96B4-E604A3F726F7}" type="presParOf" srcId="{055A85B0-608A-4CA7-B0BD-12BC550B374A}" destId="{D77E3942-C69B-45B3-8254-95676DB72B23}" srcOrd="2" destOrd="0" presId="urn:microsoft.com/office/officeart/2009/3/layout/SnapshotPictureList"/>
    <dgm:cxn modelId="{4B729688-E553-4351-9A15-6194BD497965}" type="presParOf" srcId="{055A85B0-608A-4CA7-B0BD-12BC550B374A}" destId="{F6E0F1F6-46D8-417B-BF8A-DD41F9D6E9C1}" srcOrd="3" destOrd="0" presId="urn:microsoft.com/office/officeart/2009/3/layout/SnapshotPictureList"/>
    <dgm:cxn modelId="{7D27436C-2F11-4D7B-AF1C-C13AAB80E089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ko-KR" altLang="en-US" b="1" dirty="0"/>
            <a:t>좌석 선택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sz="1300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sz="1300" b="1" dirty="0"/>
            <a:t>파라미터</a:t>
          </a:r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sz="1300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/>
          <a:endParaRPr lang="ko-KR" altLang="en-US" sz="1000" dirty="0">
            <a:solidFill>
              <a:schemeClr val="accent1"/>
            </a:solidFill>
          </a:endParaRP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CF4256DC-55C3-4D87-B781-9699940CE549}">
      <dgm:prSet phldrT="[텍스트]" custT="1"/>
      <dgm:spPr/>
      <dgm:t>
        <a:bodyPr/>
        <a:lstStyle/>
        <a:p>
          <a:pPr latinLnBrk="1"/>
          <a:r>
            <a:rPr lang="ko-KR" altLang="en-US" sz="1300" b="1" dirty="0"/>
            <a:t>예외</a:t>
          </a:r>
        </a:p>
      </dgm:t>
    </dgm:pt>
    <dgm:pt modelId="{E6AA9DB6-1D0B-4C28-ABE0-677E9657C21D}" type="par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4C68A2DC-FD0E-4B9F-A297-1F214E4CBEA2}" type="sib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/>
      <dgm:spPr/>
      <dgm:t>
        <a:bodyPr/>
        <a:lstStyle/>
        <a:p>
          <a:pPr latinLnBrk="1"/>
          <a:r>
            <a:rPr lang="ko-KR" altLang="en-US" sz="1000" dirty="0">
              <a:solidFill>
                <a:schemeClr val="accent1"/>
              </a:solidFill>
            </a:rPr>
            <a:t>예약 코드</a:t>
          </a: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1609DB-CB7A-4747-91B5-D98663A55A06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000" dirty="0">
              <a:solidFill>
                <a:schemeClr val="accent1"/>
              </a:solidFill>
            </a:rPr>
            <a:t>페이지 접속 시도 시 예약 코드를 </a:t>
          </a:r>
          <a:r>
            <a:rPr lang="en-US" altLang="ko-KR" sz="1000" dirty="0">
              <a:solidFill>
                <a:schemeClr val="accent1"/>
              </a:solidFill>
            </a:rPr>
            <a:t>Key</a:t>
          </a:r>
          <a:r>
            <a:rPr lang="ko-KR" altLang="en-US" sz="1000" dirty="0">
              <a:solidFill>
                <a:schemeClr val="accent1"/>
              </a:solidFill>
            </a:rPr>
            <a:t>로 하여 </a:t>
          </a:r>
          <a:r>
            <a:rPr lang="en-US" altLang="ko-KR" sz="1000" dirty="0">
              <a:solidFill>
                <a:schemeClr val="accent1"/>
              </a:solidFill>
            </a:rPr>
            <a:t>DB</a:t>
          </a:r>
          <a:r>
            <a:rPr lang="ko-KR" altLang="en-US" sz="1000" dirty="0">
              <a:solidFill>
                <a:schemeClr val="accent1"/>
              </a:solidFill>
            </a:rPr>
            <a:t>에서 예약 코드와 일치하는 데이터  </a:t>
          </a:r>
          <a:r>
            <a:rPr lang="en-US" altLang="ko-KR" sz="1000" dirty="0">
              <a:solidFill>
                <a:schemeClr val="accent1"/>
              </a:solidFill>
            </a:rPr>
            <a:t>List</a:t>
          </a:r>
          <a:r>
            <a:rPr lang="ko-KR" altLang="en-US" sz="1000" dirty="0">
              <a:solidFill>
                <a:schemeClr val="accent1"/>
              </a:solidFill>
            </a:rPr>
            <a:t>를 가져온 다음 이미 예약된 좌석은 선택 못하게 막아 버림 </a:t>
          </a:r>
        </a:p>
      </dgm:t>
    </dgm:pt>
    <dgm:pt modelId="{12B2E120-4648-4508-9707-E96903D8E012}" type="par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B6056E2D-F8E0-4F8F-B413-3DCEC1692529}" type="sib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CA3159CC-1A3F-472E-A1A9-568BA1C4A571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000" dirty="0">
              <a:solidFill>
                <a:schemeClr val="accent1"/>
              </a:solidFill>
            </a:rPr>
            <a:t>선택을 하면 아래에 선택 좌석과</a:t>
          </a:r>
          <a:r>
            <a:rPr lang="en-US" altLang="ko-KR" sz="1000" dirty="0">
              <a:solidFill>
                <a:schemeClr val="accent1"/>
              </a:solidFill>
            </a:rPr>
            <a:t>, </a:t>
          </a:r>
          <a:r>
            <a:rPr lang="ko-KR" altLang="en-US" sz="1000" dirty="0">
              <a:solidFill>
                <a:schemeClr val="accent1"/>
              </a:solidFill>
            </a:rPr>
            <a:t>가격 표시 </a:t>
          </a:r>
        </a:p>
      </dgm:t>
    </dgm:pt>
    <dgm:pt modelId="{2DA08D78-800F-4850-ACD6-42DE1EBD8BDB}" type="par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26901FA6-2BE5-43D5-9995-A9C238B09FD3}" type="sibTrans" cxnId="{E76C3F35-3832-491C-B60D-A18256B5BF84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/>
      <dgm:spPr/>
      <dgm:t>
        <a:bodyPr/>
        <a:lstStyle/>
        <a:p>
          <a:pPr latinLnBrk="1"/>
          <a:r>
            <a:rPr lang="ko-KR" altLang="en-US" sz="1000" dirty="0">
              <a:solidFill>
                <a:schemeClr val="accent1"/>
              </a:solidFill>
            </a:rPr>
            <a:t>좌석 선택과 함께 좌석 선택 시 가격 표시</a:t>
          </a:r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09E0E66F-4198-42D9-BE4A-051017690D57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000" dirty="0">
              <a:solidFill>
                <a:schemeClr val="accent1"/>
              </a:solidFill>
            </a:rPr>
            <a:t>옵션으로 예약 인원수 선택 시 해당 인원 수 만큼 선택 시 다른 좌석을 막아 놓게 스크립트 설정</a:t>
          </a:r>
        </a:p>
      </dgm:t>
    </dgm:pt>
    <dgm:pt modelId="{A92F40F7-E5D4-40C7-B0D4-1C7D71FA79BC}" type="parTrans" cxnId="{A303A4EE-FB31-4DAC-A313-504D311E4EDA}">
      <dgm:prSet/>
      <dgm:spPr/>
      <dgm:t>
        <a:bodyPr/>
        <a:lstStyle/>
        <a:p>
          <a:pPr latinLnBrk="1"/>
          <a:endParaRPr lang="ko-KR" altLang="en-US"/>
        </a:p>
      </dgm:t>
    </dgm:pt>
    <dgm:pt modelId="{5B24D120-A8FC-4678-9FE7-E8DD518703CD}" type="sibTrans" cxnId="{A303A4EE-FB31-4DAC-A313-504D311E4EDA}">
      <dgm:prSet/>
      <dgm:spPr/>
      <dgm:t>
        <a:bodyPr/>
        <a:lstStyle/>
        <a:p>
          <a:pPr latinLnBrk="1"/>
          <a:endParaRPr lang="ko-KR" altLang="en-US"/>
        </a:p>
      </dgm:t>
    </dgm:pt>
    <dgm:pt modelId="{6D342212-0E41-457C-B920-FEBDF9548D40}">
      <dgm:prSet phldrT="[텍스트]" custT="1"/>
      <dgm:spPr/>
      <dgm:t>
        <a:bodyPr/>
        <a:lstStyle/>
        <a:p>
          <a:pPr latinLnBrk="1"/>
          <a:r>
            <a:rPr lang="ko-KR" altLang="en-US" sz="1000" b="0" dirty="0">
              <a:solidFill>
                <a:schemeClr val="accent1"/>
              </a:solidFill>
            </a:rPr>
            <a:t>동시에 같은 좌석 선택 예약 시 예외 처리</a:t>
          </a:r>
          <a:endParaRPr lang="en-US" altLang="ko-KR" sz="1000" b="0" dirty="0">
            <a:solidFill>
              <a:schemeClr val="accent1"/>
            </a:solidFill>
          </a:endParaRPr>
        </a:p>
        <a:p>
          <a:pPr latinLnBrk="1"/>
          <a:endParaRPr lang="ko-KR" altLang="en-US" sz="1300" b="1" dirty="0"/>
        </a:p>
      </dgm:t>
    </dgm:pt>
    <dgm:pt modelId="{9467040F-26E5-4D08-906A-400E3B6E72D7}" type="parTrans" cxnId="{BB303E1C-D92A-46D9-9EE4-D9A760C741F9}">
      <dgm:prSet/>
      <dgm:spPr/>
      <dgm:t>
        <a:bodyPr/>
        <a:lstStyle/>
        <a:p>
          <a:pPr latinLnBrk="1"/>
          <a:endParaRPr lang="ko-KR" altLang="en-US"/>
        </a:p>
      </dgm:t>
    </dgm:pt>
    <dgm:pt modelId="{4536EEBD-2C30-4ECE-9008-BBFE533E5ED9}" type="sibTrans" cxnId="{BB303E1C-D92A-46D9-9EE4-D9A760C741F9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 custScaleX="59270" custScaleY="66187" custLinFactNeighborX="304" custLinFactNeighborY="16"/>
      <dgm:spPr>
        <a:ln>
          <a:solidFill>
            <a:srgbClr val="C00000"/>
          </a:solidFill>
        </a:ln>
      </dgm:spPr>
    </dgm:pt>
  </dgm:ptLst>
  <dgm:cxnLst>
    <dgm:cxn modelId="{48C7982B-1EDB-46CE-8229-33C6EB60B336}" type="presOf" srcId="{6D342212-0E41-457C-B920-FEBDF9548D40}" destId="{D77E3942-C69B-45B3-8254-95676DB72B23}" srcOrd="0" destOrd="9" presId="urn:microsoft.com/office/officeart/2009/3/layout/SnapshotPictureList"/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8531A225-A170-4E51-A044-F91C1ADD3A97}" srcId="{FF6904C9-CAD0-4957-894D-D2B24026C90C}" destId="{781609DB-CB7A-4747-91B5-D98663A55A06}" srcOrd="0" destOrd="0" parTransId="{12B2E120-4648-4508-9707-E96903D8E012}" sibTransId="{B6056E2D-F8E0-4F8F-B413-3DCEC1692529}"/>
    <dgm:cxn modelId="{4B855AD4-39B3-43EF-9F38-3C0D78815627}" type="presOf" srcId="{09E0E66F-4198-42D9-BE4A-051017690D57}" destId="{D77E3942-C69B-45B3-8254-95676DB72B23}" srcOrd="0" destOrd="6" presId="urn:microsoft.com/office/officeart/2009/3/layout/SnapshotPictureList"/>
    <dgm:cxn modelId="{F71A7838-8AC1-410B-B17A-02A4D7A46CBC}" type="presOf" srcId="{A2861EF2-7CA4-49F3-8C2C-3CC6EF63E40C}" destId="{D77E3942-C69B-45B3-8254-95676DB72B23}" srcOrd="0" destOrd="10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BBDB6274-AC5C-4CE3-8AE2-F456847D7FB6}" destId="{A2861EF2-7CA4-49F3-8C2C-3CC6EF63E40C}" srcOrd="5" destOrd="0" parTransId="{D05CD88D-7846-4EC1-A58D-580F1ADA51DB}" sibTransId="{4B41F07E-4427-4A0E-A47A-881D24591967}"/>
    <dgm:cxn modelId="{87A7A417-1838-414E-AC7F-1697310D13B6}" type="presOf" srcId="{BBDB6274-AC5C-4CE3-8AE2-F456847D7FB6}" destId="{5E388852-4ACF-4DE8-AE0B-7F091A593501}" srcOrd="0" destOrd="0" presId="urn:microsoft.com/office/officeart/2009/3/layout/SnapshotPictureList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92548DB8-2ECA-4146-A466-EA1D15C9DC90}" type="presOf" srcId="{66DE7BAB-CFE8-4523-A58E-84C04E472097}" destId="{D77E3942-C69B-45B3-8254-95676DB72B23}" srcOrd="0" destOrd="1" presId="urn:microsoft.com/office/officeart/2009/3/layout/SnapshotPictureList"/>
    <dgm:cxn modelId="{E76C3F35-3832-491C-B60D-A18256B5BF84}" srcId="{BBDB6274-AC5C-4CE3-8AE2-F456847D7FB6}" destId="{CA3159CC-1A3F-472E-A1A9-568BA1C4A571}" srcOrd="3" destOrd="0" parTransId="{2DA08D78-800F-4850-ACD6-42DE1EBD8BDB}" sibTransId="{26901FA6-2BE5-43D5-9995-A9C238B09FD3}"/>
    <dgm:cxn modelId="{BB303E1C-D92A-46D9-9EE4-D9A760C741F9}" srcId="{CF4256DC-55C3-4D87-B781-9699940CE549}" destId="{6D342212-0E41-457C-B920-FEBDF9548D40}" srcOrd="0" destOrd="0" parTransId="{9467040F-26E5-4D08-906A-400E3B6E72D7}" sibTransId="{4536EEBD-2C30-4ECE-9008-BBFE533E5ED9}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2BA67F2E-0F32-4E5D-BB6F-466004C5E152}" type="presOf" srcId="{CA3159CC-1A3F-472E-A1A9-568BA1C4A571}" destId="{D77E3942-C69B-45B3-8254-95676DB72B23}" srcOrd="0" destOrd="7" presId="urn:microsoft.com/office/officeart/2009/3/layout/SnapshotPictureList"/>
    <dgm:cxn modelId="{C75EDE8B-30E1-4056-83FD-59CB81AC73CC}" type="presOf" srcId="{FF6904C9-CAD0-4957-894D-D2B24026C90C}" destId="{D77E3942-C69B-45B3-8254-95676DB72B23}" srcOrd="0" destOrd="4" presId="urn:microsoft.com/office/officeart/2009/3/layout/SnapshotPictureList"/>
    <dgm:cxn modelId="{FCC4D12E-E0E3-4FE9-890B-9D7B1C16E2FF}" type="presOf" srcId="{230DD0DE-BB27-48C8-A8B1-997E54AD2246}" destId="{D77E3942-C69B-45B3-8254-95676DB72B23}" srcOrd="0" destOrd="2" presId="urn:microsoft.com/office/officeart/2009/3/layout/SnapshotPictureList"/>
    <dgm:cxn modelId="{79B2824A-C238-4C07-A8AE-B2B6E3EDF5D9}" type="presOf" srcId="{CF4256DC-55C3-4D87-B781-9699940CE549}" destId="{D77E3942-C69B-45B3-8254-95676DB72B23}" srcOrd="0" destOrd="8" presId="urn:microsoft.com/office/officeart/2009/3/layout/SnapshotPictureList"/>
    <dgm:cxn modelId="{0B4D3F17-BAA3-4D42-84E7-978CE407980D}" type="presOf" srcId="{923F8A1F-3CD5-45C1-95F4-248B363B4CF6}" destId="{0475AB92-02BA-446A-ACB7-60BFE13CF24F}" srcOrd="0" destOrd="0" presId="urn:microsoft.com/office/officeart/2009/3/layout/SnapshotPictureList"/>
    <dgm:cxn modelId="{4703289B-6D3C-44C1-B12B-84044EBB6034}" type="presOf" srcId="{781609DB-CB7A-4747-91B5-D98663A55A06}" destId="{D77E3942-C69B-45B3-8254-95676DB72B23}" srcOrd="0" destOrd="5" presId="urn:microsoft.com/office/officeart/2009/3/layout/SnapshotPictureList"/>
    <dgm:cxn modelId="{2F385361-68C0-48EE-A1B5-1173E5CE9918}" srcId="{BBDB6274-AC5C-4CE3-8AE2-F456847D7FB6}" destId="{CF4256DC-55C3-4D87-B781-9699940CE549}" srcOrd="4" destOrd="0" parTransId="{E6AA9DB6-1D0B-4C28-ABE0-677E9657C21D}" sibTransId="{4C68A2DC-FD0E-4B9F-A297-1F214E4CBEA2}"/>
    <dgm:cxn modelId="{B58DCAFA-A113-428E-9D83-3BD928FC5307}" type="presOf" srcId="{F4B1A0C7-E9C8-4641-9B72-A01C350D8818}" destId="{D77E3942-C69B-45B3-8254-95676DB72B23}" srcOrd="0" destOrd="3" presId="urn:microsoft.com/office/officeart/2009/3/layout/SnapshotPictureList"/>
    <dgm:cxn modelId="{A303A4EE-FB31-4DAC-A313-504D311E4EDA}" srcId="{FF6904C9-CAD0-4957-894D-D2B24026C90C}" destId="{09E0E66F-4198-42D9-BE4A-051017690D57}" srcOrd="1" destOrd="0" parTransId="{A92F40F7-E5D4-40C7-B0D4-1C7D71FA79BC}" sibTransId="{5B24D120-A8FC-4678-9FE7-E8DD518703CD}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2C8394FB-9799-4BB5-B473-D516D60E16EA}" type="presOf" srcId="{F5416713-9386-4DFE-92CD-444D3FE9CB84}" destId="{D77E3942-C69B-45B3-8254-95676DB72B23}" srcOrd="0" destOrd="0" presId="urn:microsoft.com/office/officeart/2009/3/layout/SnapshotPictureList"/>
    <dgm:cxn modelId="{21C3FFA8-F112-4CD5-89C9-59F1C6017C53}" type="presParOf" srcId="{0475AB92-02BA-446A-ACB7-60BFE13CF24F}" destId="{055A85B0-608A-4CA7-B0BD-12BC550B374A}" srcOrd="0" destOrd="0" presId="urn:microsoft.com/office/officeart/2009/3/layout/SnapshotPictureList"/>
    <dgm:cxn modelId="{AF97B6D3-58A6-472E-8F47-331050F29F38}" type="presParOf" srcId="{055A85B0-608A-4CA7-B0BD-12BC550B374A}" destId="{67F66FFD-91DA-4B16-ADE9-769061E0EED1}" srcOrd="0" destOrd="0" presId="urn:microsoft.com/office/officeart/2009/3/layout/SnapshotPictureList"/>
    <dgm:cxn modelId="{C8950E09-7A38-488A-8D9F-4B53155EB285}" type="presParOf" srcId="{055A85B0-608A-4CA7-B0BD-12BC550B374A}" destId="{5E388852-4ACF-4DE8-AE0B-7F091A593501}" srcOrd="1" destOrd="0" presId="urn:microsoft.com/office/officeart/2009/3/layout/SnapshotPictureList"/>
    <dgm:cxn modelId="{C37EBEA9-F7A9-4303-96B4-E604A3F726F7}" type="presParOf" srcId="{055A85B0-608A-4CA7-B0BD-12BC550B374A}" destId="{D77E3942-C69B-45B3-8254-95676DB72B23}" srcOrd="2" destOrd="0" presId="urn:microsoft.com/office/officeart/2009/3/layout/SnapshotPictureList"/>
    <dgm:cxn modelId="{4B729688-E553-4351-9A15-6194BD497965}" type="presParOf" srcId="{055A85B0-608A-4CA7-B0BD-12BC550B374A}" destId="{F6E0F1F6-46D8-417B-BF8A-DD41F9D6E9C1}" srcOrd="3" destOrd="0" presId="urn:microsoft.com/office/officeart/2009/3/layout/SnapshotPictureList"/>
    <dgm:cxn modelId="{7D27436C-2F11-4D7B-AF1C-C13AAB80E089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ko-KR" altLang="en-US" b="1" dirty="0"/>
            <a:t>좌석 선택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sz="1300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/>
          <a:endParaRPr lang="ko-KR" altLang="en-US" sz="1000" dirty="0">
            <a:solidFill>
              <a:schemeClr val="accent1"/>
            </a:solidFill>
          </a:endParaRP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6D342212-0E41-457C-B920-FEBDF9548D40}">
      <dgm:prSet phldrT="[텍스트]" custT="1"/>
      <dgm:spPr/>
      <dgm:t>
        <a:bodyPr/>
        <a:lstStyle/>
        <a:p>
          <a:pPr latinLnBrk="1"/>
          <a:endParaRPr lang="ko-KR" altLang="en-US" sz="1300" b="1" dirty="0"/>
        </a:p>
      </dgm:t>
    </dgm:pt>
    <dgm:pt modelId="{9467040F-26E5-4D08-906A-400E3B6E72D7}" type="parTrans" cxnId="{BB303E1C-D92A-46D9-9EE4-D9A760C741F9}">
      <dgm:prSet/>
      <dgm:spPr/>
      <dgm:t>
        <a:bodyPr/>
        <a:lstStyle/>
        <a:p>
          <a:pPr latinLnBrk="1"/>
          <a:endParaRPr lang="ko-KR" altLang="en-US"/>
        </a:p>
      </dgm:t>
    </dgm:pt>
    <dgm:pt modelId="{4536EEBD-2C30-4ECE-9008-BBFE533E5ED9}" type="sibTrans" cxnId="{BB303E1C-D92A-46D9-9EE4-D9A760C741F9}">
      <dgm:prSet/>
      <dgm:spPr/>
      <dgm:t>
        <a:bodyPr/>
        <a:lstStyle/>
        <a:p>
          <a:pPr latinLnBrk="1"/>
          <a:endParaRPr lang="ko-KR" altLang="en-US"/>
        </a:p>
      </dgm:t>
    </dgm:pt>
    <dgm:pt modelId="{7D257AAE-2115-4F98-87B4-803EE9B2FC14}">
      <dgm:prSet phldrT="[텍스트]" custT="1"/>
      <dgm:spPr/>
      <dgm:t>
        <a:bodyPr/>
        <a:lstStyle/>
        <a:p>
          <a:pPr latinLnBrk="1"/>
          <a:r>
            <a:rPr lang="ko-KR" altLang="en-US" sz="1000" b="1" dirty="0">
              <a:solidFill>
                <a:schemeClr val="accent1"/>
              </a:solidFill>
            </a:rPr>
            <a:t>보는 바와 같이 동시 예약 시 예외 처리하여 예매 불가 페이지로 이동</a:t>
          </a:r>
          <a:r>
            <a:rPr lang="en-US" altLang="ko-KR" sz="1000" b="1" dirty="0">
              <a:solidFill>
                <a:schemeClr val="accent1"/>
              </a:solidFill>
            </a:rPr>
            <a:t>, </a:t>
          </a:r>
          <a:r>
            <a:rPr lang="ko-KR" altLang="en-US" sz="1000" b="1" dirty="0">
              <a:solidFill>
                <a:schemeClr val="accent1"/>
              </a:solidFill>
            </a:rPr>
            <a:t>다시 예약을 클릭 시 이전 좌석 선택 페이지로 이동</a:t>
          </a:r>
        </a:p>
      </dgm:t>
    </dgm:pt>
    <dgm:pt modelId="{0152FEBA-DAA0-4772-BE31-8365742A0183}" type="parTrans" cxnId="{4CB7A985-3DA3-4400-BA4A-683A5C565DF9}">
      <dgm:prSet/>
      <dgm:spPr/>
      <dgm:t>
        <a:bodyPr/>
        <a:lstStyle/>
        <a:p>
          <a:pPr latinLnBrk="1"/>
          <a:endParaRPr lang="ko-KR" altLang="en-US"/>
        </a:p>
      </dgm:t>
    </dgm:pt>
    <dgm:pt modelId="{D0ED1B2D-6E0B-4A0A-8D28-C8020E1991FE}" type="sibTrans" cxnId="{4CB7A985-3DA3-4400-BA4A-683A5C565DF9}">
      <dgm:prSet/>
      <dgm:spPr/>
      <dgm:t>
        <a:bodyPr/>
        <a:lstStyle/>
        <a:p>
          <a:pPr latinLnBrk="1"/>
          <a:endParaRPr lang="ko-KR" altLang="en-US"/>
        </a:p>
      </dgm:t>
    </dgm:pt>
    <dgm:pt modelId="{E0EDEA20-A141-4A4F-B586-37B30FD57C76}">
      <dgm:prSet phldrT="[텍스트]" custT="1"/>
      <dgm:spPr/>
      <dgm:t>
        <a:bodyPr/>
        <a:lstStyle/>
        <a:p>
          <a:pPr latinLnBrk="1"/>
          <a:r>
            <a:rPr lang="ko-KR" altLang="en-US" sz="1000" b="1" dirty="0">
              <a:solidFill>
                <a:schemeClr val="accent1"/>
              </a:solidFill>
            </a:rPr>
            <a:t>예약 완료 시 일정 이상의 예약 수가 차면 등급 업</a:t>
          </a:r>
        </a:p>
      </dgm:t>
    </dgm:pt>
    <dgm:pt modelId="{50A4AC19-0D45-48F5-8B51-3AFC65CFE1DE}" type="parTrans" cxnId="{28CF23EB-0F8E-490D-97DB-8D5BFFECCD69}">
      <dgm:prSet/>
      <dgm:spPr/>
      <dgm:t>
        <a:bodyPr/>
        <a:lstStyle/>
        <a:p>
          <a:pPr latinLnBrk="1"/>
          <a:endParaRPr lang="ko-KR" altLang="en-US"/>
        </a:p>
      </dgm:t>
    </dgm:pt>
    <dgm:pt modelId="{9DA0851E-21D2-4E51-B8A4-83FF13C92918}" type="sibTrans" cxnId="{28CF23EB-0F8E-490D-97DB-8D5BFFECCD69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 custScaleX="59270" custScaleY="66187" custLinFactNeighborX="304" custLinFactNeighborY="16"/>
      <dgm:spPr>
        <a:ln>
          <a:solidFill>
            <a:srgbClr val="C00000"/>
          </a:solidFill>
        </a:ln>
      </dgm:spPr>
    </dgm:pt>
  </dgm:ptLst>
  <dgm:cxnLst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4CB7A985-3DA3-4400-BA4A-683A5C565DF9}" srcId="{F5416713-9386-4DFE-92CD-444D3FE9CB84}" destId="{7D257AAE-2115-4F98-87B4-803EE9B2FC14}" srcOrd="0" destOrd="0" parTransId="{0152FEBA-DAA0-4772-BE31-8365742A0183}" sibTransId="{D0ED1B2D-6E0B-4A0A-8D28-C8020E1991FE}"/>
    <dgm:cxn modelId="{9C0E79C0-235C-4104-AFF6-43784DDA7558}" type="presOf" srcId="{E0EDEA20-A141-4A4F-B586-37B30FD57C76}" destId="{D77E3942-C69B-45B3-8254-95676DB72B23}" srcOrd="0" destOrd="2" presId="urn:microsoft.com/office/officeart/2009/3/layout/SnapshotPictureList"/>
    <dgm:cxn modelId="{50FFFEB6-4A83-40E5-8E5A-57604D993D4A}" type="presOf" srcId="{A2861EF2-7CA4-49F3-8C2C-3CC6EF63E40C}" destId="{D77E3942-C69B-45B3-8254-95676DB72B23}" srcOrd="0" destOrd="4" presId="urn:microsoft.com/office/officeart/2009/3/layout/SnapshotPictureList"/>
    <dgm:cxn modelId="{CDA98A87-6E26-4711-8352-0267DAAC4B37}" srcId="{BBDB6274-AC5C-4CE3-8AE2-F456847D7FB6}" destId="{A2861EF2-7CA4-49F3-8C2C-3CC6EF63E40C}" srcOrd="2" destOrd="0" parTransId="{D05CD88D-7846-4EC1-A58D-580F1ADA51DB}" sibTransId="{4B41F07E-4427-4A0E-A47A-881D24591967}"/>
    <dgm:cxn modelId="{87A7A417-1838-414E-AC7F-1697310D13B6}" type="presOf" srcId="{BBDB6274-AC5C-4CE3-8AE2-F456847D7FB6}" destId="{5E388852-4ACF-4DE8-AE0B-7F091A593501}" srcOrd="0" destOrd="0" presId="urn:microsoft.com/office/officeart/2009/3/layout/SnapshotPictureList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BB303E1C-D92A-46D9-9EE4-D9A760C741F9}" srcId="{BBDB6274-AC5C-4CE3-8AE2-F456847D7FB6}" destId="{6D342212-0E41-457C-B920-FEBDF9548D40}" srcOrd="1" destOrd="0" parTransId="{9467040F-26E5-4D08-906A-400E3B6E72D7}" sibTransId="{4536EEBD-2C30-4ECE-9008-BBFE533E5ED9}"/>
    <dgm:cxn modelId="{513BB33C-6379-4E22-97D1-B4218A4EB39F}" type="presOf" srcId="{6D342212-0E41-457C-B920-FEBDF9548D40}" destId="{D77E3942-C69B-45B3-8254-95676DB72B23}" srcOrd="0" destOrd="3" presId="urn:microsoft.com/office/officeart/2009/3/layout/SnapshotPictureList"/>
    <dgm:cxn modelId="{28CF23EB-0F8E-490D-97DB-8D5BFFECCD69}" srcId="{F5416713-9386-4DFE-92CD-444D3FE9CB84}" destId="{E0EDEA20-A141-4A4F-B586-37B30FD57C76}" srcOrd="1" destOrd="0" parTransId="{50A4AC19-0D45-48F5-8B51-3AFC65CFE1DE}" sibTransId="{9DA0851E-21D2-4E51-B8A4-83FF13C92918}"/>
    <dgm:cxn modelId="{0B4D3F17-BAA3-4D42-84E7-978CE407980D}" type="presOf" srcId="{923F8A1F-3CD5-45C1-95F4-248B363B4CF6}" destId="{0475AB92-02BA-446A-ACB7-60BFE13CF24F}" srcOrd="0" destOrd="0" presId="urn:microsoft.com/office/officeart/2009/3/layout/SnapshotPictureList"/>
    <dgm:cxn modelId="{072A3B29-E3C1-47CC-8458-EB1270F032B0}" type="presOf" srcId="{7D257AAE-2115-4F98-87B4-803EE9B2FC14}" destId="{D77E3942-C69B-45B3-8254-95676DB72B23}" srcOrd="0" destOrd="1" presId="urn:microsoft.com/office/officeart/2009/3/layout/SnapshotPictureList"/>
    <dgm:cxn modelId="{2C8394FB-9799-4BB5-B473-D516D60E16EA}" type="presOf" srcId="{F5416713-9386-4DFE-92CD-444D3FE9CB84}" destId="{D77E3942-C69B-45B3-8254-95676DB72B23}" srcOrd="0" destOrd="0" presId="urn:microsoft.com/office/officeart/2009/3/layout/SnapshotPictureList"/>
    <dgm:cxn modelId="{21C3FFA8-F112-4CD5-89C9-59F1C6017C53}" type="presParOf" srcId="{0475AB92-02BA-446A-ACB7-60BFE13CF24F}" destId="{055A85B0-608A-4CA7-B0BD-12BC550B374A}" srcOrd="0" destOrd="0" presId="urn:microsoft.com/office/officeart/2009/3/layout/SnapshotPictureList"/>
    <dgm:cxn modelId="{AF97B6D3-58A6-472E-8F47-331050F29F38}" type="presParOf" srcId="{055A85B0-608A-4CA7-B0BD-12BC550B374A}" destId="{67F66FFD-91DA-4B16-ADE9-769061E0EED1}" srcOrd="0" destOrd="0" presId="urn:microsoft.com/office/officeart/2009/3/layout/SnapshotPictureList"/>
    <dgm:cxn modelId="{C8950E09-7A38-488A-8D9F-4B53155EB285}" type="presParOf" srcId="{055A85B0-608A-4CA7-B0BD-12BC550B374A}" destId="{5E388852-4ACF-4DE8-AE0B-7F091A593501}" srcOrd="1" destOrd="0" presId="urn:microsoft.com/office/officeart/2009/3/layout/SnapshotPictureList"/>
    <dgm:cxn modelId="{C37EBEA9-F7A9-4303-96B4-E604A3F726F7}" type="presParOf" srcId="{055A85B0-608A-4CA7-B0BD-12BC550B374A}" destId="{D77E3942-C69B-45B3-8254-95676DB72B23}" srcOrd="2" destOrd="0" presId="urn:microsoft.com/office/officeart/2009/3/layout/SnapshotPictureList"/>
    <dgm:cxn modelId="{4B729688-E553-4351-9A15-6194BD497965}" type="presParOf" srcId="{055A85B0-608A-4CA7-B0BD-12BC550B374A}" destId="{F6E0F1F6-46D8-417B-BF8A-DD41F9D6E9C1}" srcOrd="3" destOrd="0" presId="urn:microsoft.com/office/officeart/2009/3/layout/SnapshotPictureList"/>
    <dgm:cxn modelId="{7D27436C-2F11-4D7B-AF1C-C13AAB80E089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ko-KR" altLang="en-US" b="1" dirty="0"/>
            <a:t>관리자 페이지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b="1" dirty="0"/>
            <a:t>파라미터</a:t>
          </a:r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accent1"/>
            </a:solidFill>
          </a:endParaRP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CF4256DC-55C3-4D87-B781-9699940CE549}">
      <dgm:prSet phldrT="[텍스트]"/>
      <dgm:spPr/>
      <dgm:t>
        <a:bodyPr/>
        <a:lstStyle/>
        <a:p>
          <a:pPr latinLnBrk="1"/>
          <a:r>
            <a:rPr lang="ko-KR" altLang="en-US" b="1" dirty="0"/>
            <a:t>예외</a:t>
          </a:r>
          <a:endParaRPr lang="en-US" altLang="ko-KR" b="1" dirty="0"/>
        </a:p>
      </dgm:t>
    </dgm:pt>
    <dgm:pt modelId="{E6AA9DB6-1D0B-4C28-ABE0-677E9657C21D}" type="par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4C68A2DC-FD0E-4B9F-A297-1F214E4CBEA2}" type="sib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회원 정보를 형식에 맞게 입력하여 회원가입</a:t>
          </a:r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/>
      <dgm:spPr/>
      <dgm:t>
        <a:bodyPr/>
        <a:lstStyle/>
        <a:p>
          <a:pPr latinLnBrk="1"/>
          <a:r>
            <a:rPr lang="en-US" altLang="ko-KR" dirty="0" err="1">
              <a:solidFill>
                <a:schemeClr val="accent1"/>
              </a:solidFill>
            </a:rPr>
            <a:t>MemberVo</a:t>
          </a:r>
          <a:r>
            <a:rPr lang="en-US" altLang="ko-KR" dirty="0">
              <a:solidFill>
                <a:schemeClr val="accent1"/>
              </a:solidFill>
            </a:rPr>
            <a:t>, </a:t>
          </a:r>
          <a:r>
            <a:rPr lang="en-US" altLang="ko-KR" dirty="0" err="1">
              <a:solidFill>
                <a:schemeClr val="accent1"/>
              </a:solidFill>
            </a:rPr>
            <a:t>HttpSession</a:t>
          </a:r>
          <a:r>
            <a:rPr lang="en-US" altLang="ko-KR" dirty="0">
              <a:solidFill>
                <a:schemeClr val="accent1"/>
              </a:solidFill>
            </a:rPr>
            <a:t> session, </a:t>
          </a:r>
          <a:r>
            <a:rPr lang="en-US" altLang="ko-KR" dirty="0" err="1">
              <a:solidFill>
                <a:schemeClr val="accent1"/>
              </a:solidFill>
            </a:rPr>
            <a:t>HttpServletRequest</a:t>
          </a:r>
          <a:r>
            <a:rPr lang="en-US" altLang="ko-KR" dirty="0">
              <a:solidFill>
                <a:schemeClr val="accent1"/>
              </a:solidFill>
            </a:rPr>
            <a:t> request </a:t>
          </a:r>
          <a:r>
            <a:rPr lang="en-US" altLang="ko-KR" dirty="0" err="1">
              <a:solidFill>
                <a:schemeClr val="accent1"/>
              </a:solidFill>
            </a:rPr>
            <a:t>HttpServletResponse</a:t>
          </a:r>
          <a:r>
            <a:rPr lang="en-US" altLang="ko-KR" dirty="0">
              <a:solidFill>
                <a:schemeClr val="accent1"/>
              </a:solidFill>
            </a:rPr>
            <a:t> response</a:t>
          </a:r>
          <a:endParaRPr lang="ko-KR" altLang="en-US" dirty="0">
            <a:solidFill>
              <a:schemeClr val="accent1"/>
            </a:solidFill>
          </a:endParaRP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1609DB-CB7A-4747-91B5-D98663A55A06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회원정보를 담아서 </a:t>
          </a:r>
          <a:r>
            <a:rPr lang="en-US" altLang="ko-KR" dirty="0">
              <a:solidFill>
                <a:schemeClr val="accent1"/>
              </a:solidFill>
            </a:rPr>
            <a:t>joinHandle.do</a:t>
          </a:r>
          <a:r>
            <a:rPr lang="ko-KR" altLang="en-US" dirty="0">
              <a:solidFill>
                <a:schemeClr val="accent1"/>
              </a:solidFill>
            </a:rPr>
            <a:t>로 넘김</a:t>
          </a:r>
        </a:p>
      </dgm:t>
    </dgm:pt>
    <dgm:pt modelId="{12B2E120-4648-4508-9707-E96903D8E012}" type="par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B6056E2D-F8E0-4F8F-B413-3DCEC1692529}" type="sib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308B6C2F-90DC-428C-B67A-88D682F826C5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dirty="0">
              <a:solidFill>
                <a:schemeClr val="accent1"/>
              </a:solidFill>
            </a:rPr>
            <a:t>Mapper</a:t>
          </a:r>
          <a:r>
            <a:rPr lang="ko-KR" altLang="en-US" dirty="0">
              <a:solidFill>
                <a:schemeClr val="accent1"/>
              </a:solidFill>
            </a:rPr>
            <a:t>의 </a:t>
          </a:r>
          <a:r>
            <a:rPr lang="en-US" altLang="ko-KR" dirty="0" err="1">
              <a:solidFill>
                <a:schemeClr val="accent1"/>
              </a:solidFill>
            </a:rPr>
            <a:t>sql</a:t>
          </a:r>
          <a:r>
            <a:rPr lang="ko-KR" altLang="en-US" dirty="0">
              <a:solidFill>
                <a:schemeClr val="accent1"/>
              </a:solidFill>
            </a:rPr>
            <a:t>문으로 </a:t>
          </a:r>
          <a:r>
            <a:rPr lang="en-US" altLang="ko-KR" dirty="0" err="1">
              <a:solidFill>
                <a:schemeClr val="accent1"/>
              </a:solidFill>
            </a:rPr>
            <a:t>db</a:t>
          </a:r>
          <a:r>
            <a:rPr lang="ko-KR" altLang="en-US" dirty="0">
              <a:solidFill>
                <a:schemeClr val="accent1"/>
              </a:solidFill>
            </a:rPr>
            <a:t>에 </a:t>
          </a:r>
          <a:r>
            <a:rPr lang="en-US" altLang="ko-KR" dirty="0">
              <a:solidFill>
                <a:schemeClr val="accent1"/>
              </a:solidFill>
            </a:rPr>
            <a:t>insert</a:t>
          </a:r>
          <a:endParaRPr lang="ko-KR" altLang="en-US" dirty="0">
            <a:solidFill>
              <a:schemeClr val="accent1"/>
            </a:solidFill>
          </a:endParaRPr>
        </a:p>
      </dgm:t>
    </dgm:pt>
    <dgm:pt modelId="{83297802-D9D8-4A88-9D43-4B8796ED2A85}" type="parTrans" cxnId="{F95881D0-F0BF-4988-B7D2-E4F17512F764}">
      <dgm:prSet/>
      <dgm:spPr/>
      <dgm:t>
        <a:bodyPr/>
        <a:lstStyle/>
        <a:p>
          <a:pPr latinLnBrk="1"/>
          <a:endParaRPr lang="ko-KR" altLang="en-US"/>
        </a:p>
      </dgm:t>
    </dgm:pt>
    <dgm:pt modelId="{30B77140-E8D0-4312-A8F3-37C738EB9A15}" type="sibTrans" cxnId="{F95881D0-F0BF-4988-B7D2-E4F17512F764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 custLinFactNeighborX="8570" custLinFactNeighborY="22508"/>
      <dgm:spPr>
        <a:ln>
          <a:solidFill>
            <a:srgbClr val="C00000"/>
          </a:solidFill>
        </a:ln>
      </dgm:spPr>
    </dgm:pt>
  </dgm:ptLst>
  <dgm:cxnLst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84B4FFCE-C48A-49A0-A799-D72B4DFCB200}" type="presOf" srcId="{F5416713-9386-4DFE-92CD-444D3FE9CB84}" destId="{D77E3942-C69B-45B3-8254-95676DB72B23}" srcOrd="0" destOrd="0" presId="urn:microsoft.com/office/officeart/2009/3/layout/SnapshotPictureList"/>
    <dgm:cxn modelId="{8531A225-A170-4E51-A044-F91C1ADD3A97}" srcId="{FF6904C9-CAD0-4957-894D-D2B24026C90C}" destId="{781609DB-CB7A-4747-91B5-D98663A55A06}" srcOrd="0" destOrd="0" parTransId="{12B2E120-4648-4508-9707-E96903D8E012}" sibTransId="{B6056E2D-F8E0-4F8F-B413-3DCEC1692529}"/>
    <dgm:cxn modelId="{9259D2A6-1649-4925-A107-710B69BB5DFD}" type="presOf" srcId="{308B6C2F-90DC-428C-B67A-88D682F826C5}" destId="{D77E3942-C69B-45B3-8254-95676DB72B23}" srcOrd="0" destOrd="6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CF4256DC-55C3-4D87-B781-9699940CE549}" destId="{A2861EF2-7CA4-49F3-8C2C-3CC6EF63E40C}" srcOrd="0" destOrd="0" parTransId="{D05CD88D-7846-4EC1-A58D-580F1ADA51DB}" sibTransId="{4B41F07E-4427-4A0E-A47A-881D24591967}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4519D77F-87C7-4298-9147-47F71F481CF1}" type="presOf" srcId="{230DD0DE-BB27-48C8-A8B1-997E54AD2246}" destId="{D77E3942-C69B-45B3-8254-95676DB72B23}" srcOrd="0" destOrd="2" presId="urn:microsoft.com/office/officeart/2009/3/layout/SnapshotPictureList"/>
    <dgm:cxn modelId="{66FF3FC9-8494-41F2-B679-39C3CB35CFFB}" type="presOf" srcId="{CF4256DC-55C3-4D87-B781-9699940CE549}" destId="{D77E3942-C69B-45B3-8254-95676DB72B23}" srcOrd="0" destOrd="7" presId="urn:microsoft.com/office/officeart/2009/3/layout/SnapshotPictureList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A574DA99-257F-4FB3-A4FD-3DBB465601E7}" type="presOf" srcId="{FF6904C9-CAD0-4957-894D-D2B24026C90C}" destId="{D77E3942-C69B-45B3-8254-95676DB72B23}" srcOrd="0" destOrd="4" presId="urn:microsoft.com/office/officeart/2009/3/layout/SnapshotPictureList"/>
    <dgm:cxn modelId="{1382E677-3B16-4CBF-946E-B25A2B21ACB5}" type="presOf" srcId="{A2861EF2-7CA4-49F3-8C2C-3CC6EF63E40C}" destId="{D77E3942-C69B-45B3-8254-95676DB72B23}" srcOrd="0" destOrd="8" presId="urn:microsoft.com/office/officeart/2009/3/layout/SnapshotPictureList"/>
    <dgm:cxn modelId="{6A2575BB-49E0-4E03-AC99-152BE31AE0BA}" type="presOf" srcId="{F4B1A0C7-E9C8-4641-9B72-A01C350D8818}" destId="{D77E3942-C69B-45B3-8254-95676DB72B23}" srcOrd="0" destOrd="3" presId="urn:microsoft.com/office/officeart/2009/3/layout/SnapshotPictureList"/>
    <dgm:cxn modelId="{F9F57242-A851-4AE7-8EAC-CAFF6E6F2698}" type="presOf" srcId="{BBDB6274-AC5C-4CE3-8AE2-F456847D7FB6}" destId="{5E388852-4ACF-4DE8-AE0B-7F091A593501}" srcOrd="0" destOrd="0" presId="urn:microsoft.com/office/officeart/2009/3/layout/SnapshotPictureList"/>
    <dgm:cxn modelId="{F95881D0-F0BF-4988-B7D2-E4F17512F764}" srcId="{FF6904C9-CAD0-4957-894D-D2B24026C90C}" destId="{308B6C2F-90DC-428C-B67A-88D682F826C5}" srcOrd="1" destOrd="0" parTransId="{83297802-D9D8-4A88-9D43-4B8796ED2A85}" sibTransId="{30B77140-E8D0-4312-A8F3-37C738EB9A15}"/>
    <dgm:cxn modelId="{7CC11376-DC23-4682-BCD0-FA15092496BF}" type="presOf" srcId="{923F8A1F-3CD5-45C1-95F4-248B363B4CF6}" destId="{0475AB92-02BA-446A-ACB7-60BFE13CF24F}" srcOrd="0" destOrd="0" presId="urn:microsoft.com/office/officeart/2009/3/layout/SnapshotPictureList"/>
    <dgm:cxn modelId="{23BFE7B9-7E12-4999-887C-A9B92D96106C}" type="presOf" srcId="{66DE7BAB-CFE8-4523-A58E-84C04E472097}" destId="{D77E3942-C69B-45B3-8254-95676DB72B23}" srcOrd="0" destOrd="1" presId="urn:microsoft.com/office/officeart/2009/3/layout/SnapshotPictureList"/>
    <dgm:cxn modelId="{2F385361-68C0-48EE-A1B5-1173E5CE9918}" srcId="{BBDB6274-AC5C-4CE3-8AE2-F456847D7FB6}" destId="{CF4256DC-55C3-4D87-B781-9699940CE549}" srcOrd="3" destOrd="0" parTransId="{E6AA9DB6-1D0B-4C28-ABE0-677E9657C21D}" sibTransId="{4C68A2DC-FD0E-4B9F-A297-1F214E4CBEA2}"/>
    <dgm:cxn modelId="{D1BE3D53-983C-40E3-B4EF-8700B5EF0AFA}" type="presOf" srcId="{781609DB-CB7A-4747-91B5-D98663A55A06}" destId="{D77E3942-C69B-45B3-8254-95676DB72B23}" srcOrd="0" destOrd="5" presId="urn:microsoft.com/office/officeart/2009/3/layout/SnapshotPictureList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21F48473-2361-4FD4-AAB3-56E458D56107}" type="presParOf" srcId="{0475AB92-02BA-446A-ACB7-60BFE13CF24F}" destId="{055A85B0-608A-4CA7-B0BD-12BC550B374A}" srcOrd="0" destOrd="0" presId="urn:microsoft.com/office/officeart/2009/3/layout/SnapshotPictureList"/>
    <dgm:cxn modelId="{C34185CB-DB9E-4627-85D4-F802ED8EC6D0}" type="presParOf" srcId="{055A85B0-608A-4CA7-B0BD-12BC550B374A}" destId="{67F66FFD-91DA-4B16-ADE9-769061E0EED1}" srcOrd="0" destOrd="0" presId="urn:microsoft.com/office/officeart/2009/3/layout/SnapshotPictureList"/>
    <dgm:cxn modelId="{8443F5AA-DA76-493D-8F54-06B3E1B7DFEB}" type="presParOf" srcId="{055A85B0-608A-4CA7-B0BD-12BC550B374A}" destId="{5E388852-4ACF-4DE8-AE0B-7F091A593501}" srcOrd="1" destOrd="0" presId="urn:microsoft.com/office/officeart/2009/3/layout/SnapshotPictureList"/>
    <dgm:cxn modelId="{6EBCB426-E390-4369-95D7-A935EF1952A0}" type="presParOf" srcId="{055A85B0-608A-4CA7-B0BD-12BC550B374A}" destId="{D77E3942-C69B-45B3-8254-95676DB72B23}" srcOrd="2" destOrd="0" presId="urn:microsoft.com/office/officeart/2009/3/layout/SnapshotPictureList"/>
    <dgm:cxn modelId="{31B24898-DE12-40E1-A2D4-46DACE3C191B}" type="presParOf" srcId="{055A85B0-608A-4CA7-B0BD-12BC550B374A}" destId="{F6E0F1F6-46D8-417B-BF8A-DD41F9D6E9C1}" srcOrd="3" destOrd="0" presId="urn:microsoft.com/office/officeart/2009/3/layout/SnapshotPictureList"/>
    <dgm:cxn modelId="{97CB6A26-91BD-4975-865E-F3921F3B2FD0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ko-KR" altLang="en-US" b="1" dirty="0"/>
            <a:t>관리자 페이지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accent1"/>
            </a:solidFill>
          </a:endParaRP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CF4256DC-55C3-4D87-B781-9699940CE549}">
      <dgm:prSet phldrT="[텍스트]"/>
      <dgm:spPr/>
      <dgm:t>
        <a:bodyPr/>
        <a:lstStyle/>
        <a:p>
          <a:pPr latinLnBrk="1"/>
          <a:r>
            <a:rPr lang="ko-KR" altLang="en-US" b="1" dirty="0"/>
            <a:t>예외</a:t>
          </a:r>
          <a:endParaRPr lang="en-US" altLang="ko-KR" b="1" dirty="0"/>
        </a:p>
      </dgm:t>
    </dgm:pt>
    <dgm:pt modelId="{E6AA9DB6-1D0B-4C28-ABE0-677E9657C21D}" type="par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4C68A2DC-FD0E-4B9F-A297-1F214E4CBEA2}" type="sib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로그인을 하면 자신의 정보를 관리할 수 있는 </a:t>
          </a:r>
          <a:r>
            <a:rPr lang="en-US" altLang="ko-KR" dirty="0" err="1">
              <a:solidFill>
                <a:schemeClr val="accent1"/>
              </a:solidFill>
            </a:rPr>
            <a:t>MyPage</a:t>
          </a:r>
          <a:endParaRPr lang="ko-KR" altLang="en-US" dirty="0">
            <a:solidFill>
              <a:schemeClr val="accent1"/>
            </a:solidFill>
          </a:endParaRPr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/>
      <dgm:spPr/>
      <dgm:t>
        <a:bodyPr/>
        <a:lstStyle/>
        <a:p>
          <a:pPr latinLnBrk="1"/>
          <a:r>
            <a:rPr lang="en-US" altLang="ko-KR" dirty="0" err="1">
              <a:solidFill>
                <a:schemeClr val="accent1"/>
              </a:solidFill>
            </a:rPr>
            <a:t>MemberVo</a:t>
          </a:r>
          <a:r>
            <a:rPr lang="en-US" altLang="ko-KR" dirty="0">
              <a:solidFill>
                <a:schemeClr val="accent1"/>
              </a:solidFill>
            </a:rPr>
            <a:t>, </a:t>
          </a:r>
          <a:r>
            <a:rPr lang="en-US" altLang="ko-KR" dirty="0" err="1">
              <a:solidFill>
                <a:schemeClr val="accent1"/>
              </a:solidFill>
            </a:rPr>
            <a:t>HttpSession</a:t>
          </a:r>
          <a:r>
            <a:rPr lang="en-US" altLang="ko-KR" dirty="0">
              <a:solidFill>
                <a:schemeClr val="accent1"/>
              </a:solidFill>
            </a:rPr>
            <a:t> session, </a:t>
          </a:r>
          <a:r>
            <a:rPr lang="en-US" altLang="ko-KR" dirty="0" err="1">
              <a:solidFill>
                <a:schemeClr val="accent1"/>
              </a:solidFill>
            </a:rPr>
            <a:t>HttpServletRequest</a:t>
          </a:r>
          <a:r>
            <a:rPr lang="en-US" altLang="ko-KR" dirty="0">
              <a:solidFill>
                <a:schemeClr val="accent1"/>
              </a:solidFill>
            </a:rPr>
            <a:t> request </a:t>
          </a:r>
          <a:r>
            <a:rPr lang="en-US" altLang="ko-KR" dirty="0" err="1">
              <a:solidFill>
                <a:schemeClr val="accent1"/>
              </a:solidFill>
            </a:rPr>
            <a:t>HttpServletResponse</a:t>
          </a:r>
          <a:r>
            <a:rPr lang="en-US" altLang="ko-KR" dirty="0">
              <a:solidFill>
                <a:schemeClr val="accent1"/>
              </a:solidFill>
            </a:rPr>
            <a:t> response</a:t>
          </a:r>
          <a:endParaRPr lang="ko-KR" altLang="en-US" dirty="0">
            <a:solidFill>
              <a:schemeClr val="accent1"/>
            </a:solidFill>
          </a:endParaRP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1609DB-CB7A-4747-91B5-D98663A55A06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 err="1">
              <a:solidFill>
                <a:schemeClr val="accent1"/>
              </a:solidFill>
            </a:rPr>
            <a:t>나의문의</a:t>
          </a:r>
          <a:r>
            <a:rPr lang="ko-KR" altLang="en-US" dirty="0">
              <a:solidFill>
                <a:schemeClr val="accent1"/>
              </a:solidFill>
            </a:rPr>
            <a:t> 내역은 </a:t>
          </a:r>
          <a:r>
            <a:rPr lang="en-US" altLang="ko-KR" dirty="0">
              <a:solidFill>
                <a:schemeClr val="accent1"/>
              </a:solidFill>
            </a:rPr>
            <a:t>a tag</a:t>
          </a:r>
          <a:r>
            <a:rPr lang="ko-KR" altLang="en-US" dirty="0">
              <a:solidFill>
                <a:schemeClr val="accent1"/>
              </a:solidFill>
            </a:rPr>
            <a:t>로 링크</a:t>
          </a:r>
        </a:p>
      </dgm:t>
    </dgm:pt>
    <dgm:pt modelId="{12B2E120-4648-4508-9707-E96903D8E012}" type="par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B6056E2D-F8E0-4F8F-B413-3DCEC1692529}" type="sibTrans" cxnId="{8531A225-A170-4E51-A044-F91C1ADD3A97}">
      <dgm:prSet/>
      <dgm:spPr/>
      <dgm:t>
        <a:bodyPr/>
        <a:lstStyle/>
        <a:p>
          <a:pPr latinLnBrk="1"/>
          <a:endParaRPr lang="ko-KR" altLang="en-US"/>
        </a:p>
      </dgm:t>
    </dgm:pt>
    <dgm:pt modelId="{308B6C2F-90DC-428C-B67A-88D682F826C5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나의 정보관리는 </a:t>
          </a:r>
          <a:r>
            <a:rPr lang="en-US" altLang="ko-KR" dirty="0">
              <a:solidFill>
                <a:schemeClr val="accent1"/>
              </a:solidFill>
            </a:rPr>
            <a:t>myPage.do</a:t>
          </a:r>
          <a:r>
            <a:rPr lang="ko-KR" altLang="en-US" dirty="0">
              <a:solidFill>
                <a:schemeClr val="accent1"/>
              </a:solidFill>
            </a:rPr>
            <a:t>를 통해 이동</a:t>
          </a:r>
        </a:p>
      </dgm:t>
    </dgm:pt>
    <dgm:pt modelId="{83297802-D9D8-4A88-9D43-4B8796ED2A85}" type="parTrans" cxnId="{F95881D0-F0BF-4988-B7D2-E4F17512F764}">
      <dgm:prSet/>
      <dgm:spPr/>
      <dgm:t>
        <a:bodyPr/>
        <a:lstStyle/>
        <a:p>
          <a:pPr latinLnBrk="1"/>
          <a:endParaRPr lang="ko-KR" altLang="en-US"/>
        </a:p>
      </dgm:t>
    </dgm:pt>
    <dgm:pt modelId="{30B77140-E8D0-4312-A8F3-37C738EB9A15}" type="sibTrans" cxnId="{F95881D0-F0BF-4988-B7D2-E4F17512F764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b="1" dirty="0"/>
            <a:t>파라미터</a:t>
          </a:r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445BD4E6-0EBF-4D9A-9A5D-A5F6E5F43E49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solidFill>
                <a:schemeClr val="accent1"/>
              </a:solidFill>
            </a:rPr>
            <a:t>예매 구매내역 </a:t>
          </a:r>
          <a:r>
            <a:rPr lang="en-US" altLang="ko-KR" dirty="0">
              <a:solidFill>
                <a:schemeClr val="accent1"/>
              </a:solidFill>
            </a:rPr>
            <a:t>historyHandle.do</a:t>
          </a:r>
          <a:endParaRPr lang="ko-KR" altLang="en-US" dirty="0">
            <a:solidFill>
              <a:schemeClr val="accent1"/>
            </a:solidFill>
          </a:endParaRPr>
        </a:p>
      </dgm:t>
    </dgm:pt>
    <dgm:pt modelId="{41BB3A3D-42A8-4BD4-8647-F52C41919D92}" type="parTrans" cxnId="{51DE3E7A-C60B-43AF-9CB7-EE69A6C422BA}">
      <dgm:prSet/>
      <dgm:spPr/>
    </dgm:pt>
    <dgm:pt modelId="{BDAE7AF5-7A71-4004-BE85-F58765E433D2}" type="sibTrans" cxnId="{51DE3E7A-C60B-43AF-9CB7-EE69A6C422BA}">
      <dgm:prSet/>
      <dgm:spPr/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 custLinFactNeighborX="8570" custLinFactNeighborY="22508"/>
      <dgm:spPr>
        <a:ln>
          <a:solidFill>
            <a:srgbClr val="C00000"/>
          </a:solidFill>
        </a:ln>
      </dgm:spPr>
    </dgm:pt>
  </dgm:ptLst>
  <dgm:cxnLst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84B4FFCE-C48A-49A0-A799-D72B4DFCB200}" type="presOf" srcId="{F5416713-9386-4DFE-92CD-444D3FE9CB84}" destId="{D77E3942-C69B-45B3-8254-95676DB72B23}" srcOrd="0" destOrd="0" presId="urn:microsoft.com/office/officeart/2009/3/layout/SnapshotPictureList"/>
    <dgm:cxn modelId="{8531A225-A170-4E51-A044-F91C1ADD3A97}" srcId="{FF6904C9-CAD0-4957-894D-D2B24026C90C}" destId="{781609DB-CB7A-4747-91B5-D98663A55A06}" srcOrd="0" destOrd="0" parTransId="{12B2E120-4648-4508-9707-E96903D8E012}" sibTransId="{B6056E2D-F8E0-4F8F-B413-3DCEC1692529}"/>
    <dgm:cxn modelId="{9259D2A6-1649-4925-A107-710B69BB5DFD}" type="presOf" srcId="{308B6C2F-90DC-428C-B67A-88D682F826C5}" destId="{D77E3942-C69B-45B3-8254-95676DB72B23}" srcOrd="0" destOrd="6" presId="urn:microsoft.com/office/officeart/2009/3/layout/SnapshotPictureList"/>
    <dgm:cxn modelId="{4AA6DD51-A8BB-458D-B92B-F9EFDA8595C0}" type="presOf" srcId="{445BD4E6-0EBF-4D9A-9A5D-A5F6E5F43E49}" destId="{D77E3942-C69B-45B3-8254-95676DB72B23}" srcOrd="0" destOrd="7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CF4256DC-55C3-4D87-B781-9699940CE549}" destId="{A2861EF2-7CA4-49F3-8C2C-3CC6EF63E40C}" srcOrd="0" destOrd="0" parTransId="{D05CD88D-7846-4EC1-A58D-580F1ADA51DB}" sibTransId="{4B41F07E-4427-4A0E-A47A-881D24591967}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4519D77F-87C7-4298-9147-47F71F481CF1}" type="presOf" srcId="{230DD0DE-BB27-48C8-A8B1-997E54AD2246}" destId="{D77E3942-C69B-45B3-8254-95676DB72B23}" srcOrd="0" destOrd="2" presId="urn:microsoft.com/office/officeart/2009/3/layout/SnapshotPictureList"/>
    <dgm:cxn modelId="{66FF3FC9-8494-41F2-B679-39C3CB35CFFB}" type="presOf" srcId="{CF4256DC-55C3-4D87-B781-9699940CE549}" destId="{D77E3942-C69B-45B3-8254-95676DB72B23}" srcOrd="0" destOrd="8" presId="urn:microsoft.com/office/officeart/2009/3/layout/SnapshotPictureList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A574DA99-257F-4FB3-A4FD-3DBB465601E7}" type="presOf" srcId="{FF6904C9-CAD0-4957-894D-D2B24026C90C}" destId="{D77E3942-C69B-45B3-8254-95676DB72B23}" srcOrd="0" destOrd="4" presId="urn:microsoft.com/office/officeart/2009/3/layout/SnapshotPictureList"/>
    <dgm:cxn modelId="{51DE3E7A-C60B-43AF-9CB7-EE69A6C422BA}" srcId="{FF6904C9-CAD0-4957-894D-D2B24026C90C}" destId="{445BD4E6-0EBF-4D9A-9A5D-A5F6E5F43E49}" srcOrd="2" destOrd="0" parTransId="{41BB3A3D-42A8-4BD4-8647-F52C41919D92}" sibTransId="{BDAE7AF5-7A71-4004-BE85-F58765E433D2}"/>
    <dgm:cxn modelId="{1382E677-3B16-4CBF-946E-B25A2B21ACB5}" type="presOf" srcId="{A2861EF2-7CA4-49F3-8C2C-3CC6EF63E40C}" destId="{D77E3942-C69B-45B3-8254-95676DB72B23}" srcOrd="0" destOrd="9" presId="urn:microsoft.com/office/officeart/2009/3/layout/SnapshotPictureList"/>
    <dgm:cxn modelId="{6A2575BB-49E0-4E03-AC99-152BE31AE0BA}" type="presOf" srcId="{F4B1A0C7-E9C8-4641-9B72-A01C350D8818}" destId="{D77E3942-C69B-45B3-8254-95676DB72B23}" srcOrd="0" destOrd="3" presId="urn:microsoft.com/office/officeart/2009/3/layout/SnapshotPictureList"/>
    <dgm:cxn modelId="{F9F57242-A851-4AE7-8EAC-CAFF6E6F2698}" type="presOf" srcId="{BBDB6274-AC5C-4CE3-8AE2-F456847D7FB6}" destId="{5E388852-4ACF-4DE8-AE0B-7F091A593501}" srcOrd="0" destOrd="0" presId="urn:microsoft.com/office/officeart/2009/3/layout/SnapshotPictureList"/>
    <dgm:cxn modelId="{F95881D0-F0BF-4988-B7D2-E4F17512F764}" srcId="{FF6904C9-CAD0-4957-894D-D2B24026C90C}" destId="{308B6C2F-90DC-428C-B67A-88D682F826C5}" srcOrd="1" destOrd="0" parTransId="{83297802-D9D8-4A88-9D43-4B8796ED2A85}" sibTransId="{30B77140-E8D0-4312-A8F3-37C738EB9A15}"/>
    <dgm:cxn modelId="{7CC11376-DC23-4682-BCD0-FA15092496BF}" type="presOf" srcId="{923F8A1F-3CD5-45C1-95F4-248B363B4CF6}" destId="{0475AB92-02BA-446A-ACB7-60BFE13CF24F}" srcOrd="0" destOrd="0" presId="urn:microsoft.com/office/officeart/2009/3/layout/SnapshotPictureList"/>
    <dgm:cxn modelId="{23BFE7B9-7E12-4999-887C-A9B92D96106C}" type="presOf" srcId="{66DE7BAB-CFE8-4523-A58E-84C04E472097}" destId="{D77E3942-C69B-45B3-8254-95676DB72B23}" srcOrd="0" destOrd="1" presId="urn:microsoft.com/office/officeart/2009/3/layout/SnapshotPictureList"/>
    <dgm:cxn modelId="{2F385361-68C0-48EE-A1B5-1173E5CE9918}" srcId="{BBDB6274-AC5C-4CE3-8AE2-F456847D7FB6}" destId="{CF4256DC-55C3-4D87-B781-9699940CE549}" srcOrd="3" destOrd="0" parTransId="{E6AA9DB6-1D0B-4C28-ABE0-677E9657C21D}" sibTransId="{4C68A2DC-FD0E-4B9F-A297-1F214E4CBEA2}"/>
    <dgm:cxn modelId="{D1BE3D53-983C-40E3-B4EF-8700B5EF0AFA}" type="presOf" srcId="{781609DB-CB7A-4747-91B5-D98663A55A06}" destId="{D77E3942-C69B-45B3-8254-95676DB72B23}" srcOrd="0" destOrd="5" presId="urn:microsoft.com/office/officeart/2009/3/layout/SnapshotPictureList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21F48473-2361-4FD4-AAB3-56E458D56107}" type="presParOf" srcId="{0475AB92-02BA-446A-ACB7-60BFE13CF24F}" destId="{055A85B0-608A-4CA7-B0BD-12BC550B374A}" srcOrd="0" destOrd="0" presId="urn:microsoft.com/office/officeart/2009/3/layout/SnapshotPictureList"/>
    <dgm:cxn modelId="{C34185CB-DB9E-4627-85D4-F802ED8EC6D0}" type="presParOf" srcId="{055A85B0-608A-4CA7-B0BD-12BC550B374A}" destId="{67F66FFD-91DA-4B16-ADE9-769061E0EED1}" srcOrd="0" destOrd="0" presId="urn:microsoft.com/office/officeart/2009/3/layout/SnapshotPictureList"/>
    <dgm:cxn modelId="{8443F5AA-DA76-493D-8F54-06B3E1B7DFEB}" type="presParOf" srcId="{055A85B0-608A-4CA7-B0BD-12BC550B374A}" destId="{5E388852-4ACF-4DE8-AE0B-7F091A593501}" srcOrd="1" destOrd="0" presId="urn:microsoft.com/office/officeart/2009/3/layout/SnapshotPictureList"/>
    <dgm:cxn modelId="{6EBCB426-E390-4369-95D7-A935EF1952A0}" type="presParOf" srcId="{055A85B0-608A-4CA7-B0BD-12BC550B374A}" destId="{D77E3942-C69B-45B3-8254-95676DB72B23}" srcOrd="2" destOrd="0" presId="urn:microsoft.com/office/officeart/2009/3/layout/SnapshotPictureList"/>
    <dgm:cxn modelId="{31B24898-DE12-40E1-A2D4-46DACE3C191B}" type="presParOf" srcId="{055A85B0-608A-4CA7-B0BD-12BC550B374A}" destId="{F6E0F1F6-46D8-417B-BF8A-DD41F9D6E9C1}" srcOrd="3" destOrd="0" presId="urn:microsoft.com/office/officeart/2009/3/layout/SnapshotPictureList"/>
    <dgm:cxn modelId="{97CB6A26-91BD-4975-865E-F3921F3B2FD0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ko-KR" altLang="en-US" b="1" dirty="0"/>
            <a:t>관리자 페이지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b="1" dirty="0"/>
            <a:t>파라미터</a:t>
          </a:r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accent1"/>
            </a:solidFill>
          </a:endParaRP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CF4256DC-55C3-4D87-B781-9699940CE549}">
      <dgm:prSet phldrT="[텍스트]"/>
      <dgm:spPr/>
      <dgm:t>
        <a:bodyPr/>
        <a:lstStyle/>
        <a:p>
          <a:pPr latinLnBrk="1"/>
          <a:r>
            <a:rPr lang="ko-KR" altLang="en-US" b="1" dirty="0"/>
            <a:t>예외</a:t>
          </a:r>
        </a:p>
      </dgm:t>
    </dgm:pt>
    <dgm:pt modelId="{E6AA9DB6-1D0B-4C28-ABE0-677E9657C21D}" type="par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4C68A2DC-FD0E-4B9F-A297-1F214E4CBEA2}" type="sibTrans" cxnId="{2F385361-68C0-48EE-A1B5-1173E5CE9918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내가 예매한 내역 확인 및 취소</a:t>
          </a:r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/>
      <dgm:spPr/>
      <dgm:t>
        <a:bodyPr/>
        <a:lstStyle/>
        <a:p>
          <a:pPr latinLnBrk="1"/>
          <a:r>
            <a:rPr lang="en-US" altLang="ko-KR" b="0" dirty="0" err="1">
              <a:solidFill>
                <a:schemeClr val="accent1"/>
              </a:solidFill>
            </a:rPr>
            <a:t>MemberVo</a:t>
          </a:r>
          <a:endParaRPr lang="ko-KR" altLang="en-US" b="0" dirty="0">
            <a:solidFill>
              <a:schemeClr val="accent1"/>
            </a:solidFill>
          </a:endParaRP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A52631B8-ECDB-418F-B2D6-9770D684426A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accent1"/>
              </a:solidFill>
            </a:rPr>
            <a:t>내가 예매한 </a:t>
          </a:r>
          <a:r>
            <a:rPr lang="en-US" altLang="ko-KR" dirty="0" err="1">
              <a:solidFill>
                <a:schemeClr val="accent1"/>
              </a:solidFill>
            </a:rPr>
            <a:t>MemberVo</a:t>
          </a:r>
          <a:r>
            <a:rPr lang="ko-KR" altLang="en-US" dirty="0">
              <a:solidFill>
                <a:schemeClr val="accent1"/>
              </a:solidFill>
            </a:rPr>
            <a:t>를 파라미터로 예매 목록을 받아와서 </a:t>
          </a:r>
          <a:r>
            <a:rPr lang="en-US" altLang="ko-KR" dirty="0">
              <a:solidFill>
                <a:schemeClr val="accent1"/>
              </a:solidFill>
            </a:rPr>
            <a:t>map</a:t>
          </a:r>
          <a:r>
            <a:rPr lang="ko-KR" altLang="en-US" dirty="0">
              <a:solidFill>
                <a:schemeClr val="accent1"/>
              </a:solidFill>
            </a:rPr>
            <a:t>에 넣고 </a:t>
          </a:r>
          <a:r>
            <a:rPr lang="en-US" altLang="ko-KR" dirty="0">
              <a:solidFill>
                <a:schemeClr val="accent1"/>
              </a:solidFill>
            </a:rPr>
            <a:t>list</a:t>
          </a:r>
          <a:r>
            <a:rPr lang="ko-KR" altLang="en-US" dirty="0">
              <a:solidFill>
                <a:schemeClr val="accent1"/>
              </a:solidFill>
            </a:rPr>
            <a:t>를 생성</a:t>
          </a:r>
          <a:endParaRPr lang="ko-KR" altLang="en-US" dirty="0">
            <a:solidFill>
              <a:srgbClr val="FF0000"/>
            </a:solidFill>
          </a:endParaRPr>
        </a:p>
      </dgm:t>
    </dgm:pt>
    <dgm:pt modelId="{379F42BE-25A5-4FCF-AD11-4CB9C9A5EAF0}" type="parTrans" cxnId="{FBC9949F-A888-4705-846D-59F61951415D}">
      <dgm:prSet/>
      <dgm:spPr/>
      <dgm:t>
        <a:bodyPr/>
        <a:lstStyle/>
        <a:p>
          <a:pPr latinLnBrk="1"/>
          <a:endParaRPr lang="ko-KR" altLang="en-US"/>
        </a:p>
      </dgm:t>
    </dgm:pt>
    <dgm:pt modelId="{22AB8424-158D-4F24-B485-E4AE2CB5E0BB}" type="sibTrans" cxnId="{FBC9949F-A888-4705-846D-59F61951415D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 custLinFactNeighborX="8570" custLinFactNeighborY="22508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solidFill>
            <a:srgbClr val="C00000"/>
          </a:solidFill>
        </a:ln>
      </dgm:spPr>
    </dgm:pt>
  </dgm:ptLst>
  <dgm:cxnLst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84B4FFCE-C48A-49A0-A799-D72B4DFCB200}" type="presOf" srcId="{F5416713-9386-4DFE-92CD-444D3FE9CB84}" destId="{D77E3942-C69B-45B3-8254-95676DB72B23}" srcOrd="0" destOrd="0" presId="urn:microsoft.com/office/officeart/2009/3/layout/SnapshotPictureList"/>
    <dgm:cxn modelId="{9BE6BE98-2706-4B82-856B-42AFD5A06160}" type="presOf" srcId="{A52631B8-ECDB-418F-B2D6-9770D684426A}" destId="{D77E3942-C69B-45B3-8254-95676DB72B23}" srcOrd="0" destOrd="5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CF4256DC-55C3-4D87-B781-9699940CE549}" destId="{A2861EF2-7CA4-49F3-8C2C-3CC6EF63E40C}" srcOrd="0" destOrd="0" parTransId="{D05CD88D-7846-4EC1-A58D-580F1ADA51DB}" sibTransId="{4B41F07E-4427-4A0E-A47A-881D24591967}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4519D77F-87C7-4298-9147-47F71F481CF1}" type="presOf" srcId="{230DD0DE-BB27-48C8-A8B1-997E54AD2246}" destId="{D77E3942-C69B-45B3-8254-95676DB72B23}" srcOrd="0" destOrd="2" presId="urn:microsoft.com/office/officeart/2009/3/layout/SnapshotPictureList"/>
    <dgm:cxn modelId="{66FF3FC9-8494-41F2-B679-39C3CB35CFFB}" type="presOf" srcId="{CF4256DC-55C3-4D87-B781-9699940CE549}" destId="{D77E3942-C69B-45B3-8254-95676DB72B23}" srcOrd="0" destOrd="6" presId="urn:microsoft.com/office/officeart/2009/3/layout/SnapshotPictureList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A574DA99-257F-4FB3-A4FD-3DBB465601E7}" type="presOf" srcId="{FF6904C9-CAD0-4957-894D-D2B24026C90C}" destId="{D77E3942-C69B-45B3-8254-95676DB72B23}" srcOrd="0" destOrd="4" presId="urn:microsoft.com/office/officeart/2009/3/layout/SnapshotPictureList"/>
    <dgm:cxn modelId="{6A2575BB-49E0-4E03-AC99-152BE31AE0BA}" type="presOf" srcId="{F4B1A0C7-E9C8-4641-9B72-A01C350D8818}" destId="{D77E3942-C69B-45B3-8254-95676DB72B23}" srcOrd="0" destOrd="3" presId="urn:microsoft.com/office/officeart/2009/3/layout/SnapshotPictureList"/>
    <dgm:cxn modelId="{1382E677-3B16-4CBF-946E-B25A2B21ACB5}" type="presOf" srcId="{A2861EF2-7CA4-49F3-8C2C-3CC6EF63E40C}" destId="{D77E3942-C69B-45B3-8254-95676DB72B23}" srcOrd="0" destOrd="7" presId="urn:microsoft.com/office/officeart/2009/3/layout/SnapshotPictureList"/>
    <dgm:cxn modelId="{F9F57242-A851-4AE7-8EAC-CAFF6E6F2698}" type="presOf" srcId="{BBDB6274-AC5C-4CE3-8AE2-F456847D7FB6}" destId="{5E388852-4ACF-4DE8-AE0B-7F091A593501}" srcOrd="0" destOrd="0" presId="urn:microsoft.com/office/officeart/2009/3/layout/SnapshotPictureList"/>
    <dgm:cxn modelId="{7CC11376-DC23-4682-BCD0-FA15092496BF}" type="presOf" srcId="{923F8A1F-3CD5-45C1-95F4-248B363B4CF6}" destId="{0475AB92-02BA-446A-ACB7-60BFE13CF24F}" srcOrd="0" destOrd="0" presId="urn:microsoft.com/office/officeart/2009/3/layout/SnapshotPictureList"/>
    <dgm:cxn modelId="{FBC9949F-A888-4705-846D-59F61951415D}" srcId="{FF6904C9-CAD0-4957-894D-D2B24026C90C}" destId="{A52631B8-ECDB-418F-B2D6-9770D684426A}" srcOrd="0" destOrd="0" parTransId="{379F42BE-25A5-4FCF-AD11-4CB9C9A5EAF0}" sibTransId="{22AB8424-158D-4F24-B485-E4AE2CB5E0BB}"/>
    <dgm:cxn modelId="{23BFE7B9-7E12-4999-887C-A9B92D96106C}" type="presOf" srcId="{66DE7BAB-CFE8-4523-A58E-84C04E472097}" destId="{D77E3942-C69B-45B3-8254-95676DB72B23}" srcOrd="0" destOrd="1" presId="urn:microsoft.com/office/officeart/2009/3/layout/SnapshotPictureList"/>
    <dgm:cxn modelId="{2F385361-68C0-48EE-A1B5-1173E5CE9918}" srcId="{BBDB6274-AC5C-4CE3-8AE2-F456847D7FB6}" destId="{CF4256DC-55C3-4D87-B781-9699940CE549}" srcOrd="3" destOrd="0" parTransId="{E6AA9DB6-1D0B-4C28-ABE0-677E9657C21D}" sibTransId="{4C68A2DC-FD0E-4B9F-A297-1F214E4CBEA2}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21F48473-2361-4FD4-AAB3-56E458D56107}" type="presParOf" srcId="{0475AB92-02BA-446A-ACB7-60BFE13CF24F}" destId="{055A85B0-608A-4CA7-B0BD-12BC550B374A}" srcOrd="0" destOrd="0" presId="urn:microsoft.com/office/officeart/2009/3/layout/SnapshotPictureList"/>
    <dgm:cxn modelId="{C34185CB-DB9E-4627-85D4-F802ED8EC6D0}" type="presParOf" srcId="{055A85B0-608A-4CA7-B0BD-12BC550B374A}" destId="{67F66FFD-91DA-4B16-ADE9-769061E0EED1}" srcOrd="0" destOrd="0" presId="urn:microsoft.com/office/officeart/2009/3/layout/SnapshotPictureList"/>
    <dgm:cxn modelId="{8443F5AA-DA76-493D-8F54-06B3E1B7DFEB}" type="presParOf" srcId="{055A85B0-608A-4CA7-B0BD-12BC550B374A}" destId="{5E388852-4ACF-4DE8-AE0B-7F091A593501}" srcOrd="1" destOrd="0" presId="urn:microsoft.com/office/officeart/2009/3/layout/SnapshotPictureList"/>
    <dgm:cxn modelId="{6EBCB426-E390-4369-95D7-A935EF1952A0}" type="presParOf" srcId="{055A85B0-608A-4CA7-B0BD-12BC550B374A}" destId="{D77E3942-C69B-45B3-8254-95676DB72B23}" srcOrd="2" destOrd="0" presId="urn:microsoft.com/office/officeart/2009/3/layout/SnapshotPictureList"/>
    <dgm:cxn modelId="{31B24898-DE12-40E1-A2D4-46DACE3C191B}" type="presParOf" srcId="{055A85B0-608A-4CA7-B0BD-12BC550B374A}" destId="{F6E0F1F6-46D8-417B-BF8A-DD41F9D6E9C1}" srcOrd="3" destOrd="0" presId="urn:microsoft.com/office/officeart/2009/3/layout/SnapshotPictureList"/>
    <dgm:cxn modelId="{97CB6A26-91BD-4975-865E-F3921F3B2FD0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ko-KR" altLang="en-US" b="1" dirty="0"/>
            <a:t>자주 묻는 질문  </a:t>
          </a:r>
          <a:r>
            <a:rPr lang="en-US" altLang="ko-KR" b="1" spc="300" dirty="0"/>
            <a:t>top5</a:t>
          </a:r>
          <a:endParaRPr lang="ko-KR" altLang="en-US" b="1" spc="300" dirty="0"/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sz="1400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>
            <a:buNone/>
          </a:pPr>
          <a:endParaRPr lang="ko-KR" altLang="en-US" sz="1100" dirty="0">
            <a:solidFill>
              <a:schemeClr val="accent1"/>
            </a:solidFill>
          </a:endParaRP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200" dirty="0">
              <a:solidFill>
                <a:schemeClr val="accent1"/>
              </a:solidFill>
            </a:rPr>
            <a:t>자주 묻는 질문을 조회수 순으로 정렬</a:t>
          </a:r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E25B570B-93C9-41BC-8FA0-9A4076AC7853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200" dirty="0">
              <a:solidFill>
                <a:schemeClr val="accent1"/>
              </a:solidFill>
            </a:rPr>
            <a:t>자주 묻는 질문 </a:t>
          </a:r>
          <a:r>
            <a:rPr lang="en-US" altLang="ko-KR" sz="1200" dirty="0">
              <a:solidFill>
                <a:schemeClr val="accent1"/>
              </a:solidFill>
            </a:rPr>
            <a:t>top5</a:t>
          </a:r>
          <a:r>
            <a:rPr lang="ko-KR" altLang="en-US" sz="1200" dirty="0">
              <a:solidFill>
                <a:schemeClr val="accent1"/>
              </a:solidFill>
            </a:rPr>
            <a:t>는 조회수가 높은 순으로 </a:t>
          </a:r>
          <a:r>
            <a:rPr lang="en-US" altLang="ko-KR" sz="1200" dirty="0">
              <a:solidFill>
                <a:schemeClr val="accent1"/>
              </a:solidFill>
            </a:rPr>
            <a:t>5</a:t>
          </a:r>
          <a:r>
            <a:rPr lang="ko-KR" altLang="en-US" sz="1200" dirty="0">
              <a:solidFill>
                <a:schemeClr val="accent1"/>
              </a:solidFill>
            </a:rPr>
            <a:t>개의 데이터를  </a:t>
          </a:r>
          <a:r>
            <a:rPr lang="en-US" altLang="ko-KR" sz="1200" dirty="0">
              <a:solidFill>
                <a:schemeClr val="accent1"/>
              </a:solidFill>
            </a:rPr>
            <a:t>DB </a:t>
          </a:r>
          <a:r>
            <a:rPr lang="ko-KR" altLang="en-US" sz="1200" dirty="0">
              <a:solidFill>
                <a:schemeClr val="accent1"/>
              </a:solidFill>
            </a:rPr>
            <a:t>검색</a:t>
          </a:r>
        </a:p>
      </dgm:t>
    </dgm:pt>
    <dgm:pt modelId="{DFE9A999-89E1-44D3-98FF-8F0F95A66848}" type="parTrans" cxnId="{FDD5B5D8-CFFD-412C-888F-29D108431401}">
      <dgm:prSet/>
      <dgm:spPr/>
      <dgm:t>
        <a:bodyPr/>
        <a:lstStyle/>
        <a:p>
          <a:pPr latinLnBrk="1"/>
          <a:endParaRPr lang="ko-KR" altLang="en-US"/>
        </a:p>
      </dgm:t>
    </dgm:pt>
    <dgm:pt modelId="{97F1A555-B58A-4B5B-8BC5-A873712BF91E}" type="sibTrans" cxnId="{FDD5B5D8-CFFD-412C-888F-29D108431401}">
      <dgm:prSet/>
      <dgm:spPr/>
      <dgm:t>
        <a:bodyPr/>
        <a:lstStyle/>
        <a:p>
          <a:pPr latinLnBrk="1"/>
          <a:endParaRPr lang="ko-KR" altLang="en-US"/>
        </a:p>
      </dgm:t>
    </dgm:pt>
    <dgm:pt modelId="{2CE7D65F-E915-4595-8E9C-514667FA2CD6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sz="1200" dirty="0" err="1">
              <a:solidFill>
                <a:schemeClr val="accent1"/>
              </a:solidFill>
            </a:rPr>
            <a:t>CustomerVo</a:t>
          </a:r>
          <a:r>
            <a:rPr lang="en-US" altLang="ko-KR" sz="1200" dirty="0">
              <a:solidFill>
                <a:schemeClr val="accent1"/>
              </a:solidFill>
            </a:rPr>
            <a:t> </a:t>
          </a:r>
          <a:r>
            <a:rPr lang="ko-KR" altLang="en-US" sz="1200" dirty="0">
              <a:solidFill>
                <a:schemeClr val="accent1"/>
              </a:solidFill>
            </a:rPr>
            <a:t>객체를 통해 데이터를     받아온 후 페이지 상단에 항상 출력</a:t>
          </a:r>
        </a:p>
      </dgm:t>
    </dgm:pt>
    <dgm:pt modelId="{0B35C5FC-CB8E-4B3C-8EFA-268783B30E15}" type="parTrans" cxnId="{6ED0FDFA-0A58-4067-A81C-AEEB05B538E1}">
      <dgm:prSet/>
      <dgm:spPr/>
      <dgm:t>
        <a:bodyPr/>
        <a:lstStyle/>
        <a:p>
          <a:pPr latinLnBrk="1"/>
          <a:endParaRPr lang="ko-KR" altLang="en-US"/>
        </a:p>
      </dgm:t>
    </dgm:pt>
    <dgm:pt modelId="{CB21DAAD-CF9C-4E66-8A66-D37601DEF9E8}" type="sibTrans" cxnId="{6ED0FDFA-0A58-4067-A81C-AEEB05B538E1}">
      <dgm:prSet/>
      <dgm:spPr/>
      <dgm:t>
        <a:bodyPr/>
        <a:lstStyle/>
        <a:p>
          <a:pPr latinLnBrk="1"/>
          <a:endParaRPr lang="ko-KR" altLang="en-US"/>
        </a:p>
      </dgm:t>
    </dgm:pt>
    <dgm:pt modelId="{C96C9134-F98F-4033-B045-5AA2F9C92942}">
      <dgm:prSet phldrT="[텍스트]" custT="1"/>
      <dgm:spPr/>
      <dgm:t>
        <a:bodyPr/>
        <a:lstStyle/>
        <a:p>
          <a:pPr latinLnBrk="1"/>
          <a:endParaRPr lang="en-US" altLang="ko-KR" sz="1400" b="1" dirty="0"/>
        </a:p>
        <a:p>
          <a:pPr latinLnBrk="1"/>
          <a:r>
            <a:rPr lang="ko-KR" altLang="en-US" sz="1400" b="1" dirty="0"/>
            <a:t>흐름</a:t>
          </a:r>
          <a:endParaRPr lang="ko-KR" altLang="en-US" sz="1200" dirty="0">
            <a:solidFill>
              <a:schemeClr val="accent1"/>
            </a:solidFill>
          </a:endParaRPr>
        </a:p>
      </dgm:t>
    </dgm:pt>
    <dgm:pt modelId="{D68F7338-8D8E-4703-A337-DCC514DFDAC6}" type="parTrans" cxnId="{29ABAC96-CD04-48D9-9C89-0A7B9A43FE18}">
      <dgm:prSet/>
      <dgm:spPr/>
      <dgm:t>
        <a:bodyPr/>
        <a:lstStyle/>
        <a:p>
          <a:pPr latinLnBrk="1"/>
          <a:endParaRPr lang="ko-KR" altLang="en-US"/>
        </a:p>
      </dgm:t>
    </dgm:pt>
    <dgm:pt modelId="{55C4B9EC-8CDD-4077-99FC-3C8FCEA348CB}" type="sibTrans" cxnId="{29ABAC96-CD04-48D9-9C89-0A7B9A43FE18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 custScaleY="92913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</dgm:pt>
  </dgm:ptLst>
  <dgm:cxnLst>
    <dgm:cxn modelId="{1DCD4C51-8E67-4EAC-B7DE-AA41F5165008}" type="presOf" srcId="{E25B570B-93C9-41BC-8FA0-9A4076AC7853}" destId="{D77E3942-C69B-45B3-8254-95676DB72B23}" srcOrd="0" destOrd="3" presId="urn:microsoft.com/office/officeart/2009/3/layout/SnapshotPictureList"/>
    <dgm:cxn modelId="{5F9F2AA7-E151-4CD1-9E43-7400D14B6D33}" type="presOf" srcId="{F5416713-9386-4DFE-92CD-444D3FE9CB84}" destId="{D77E3942-C69B-45B3-8254-95676DB72B23}" srcOrd="0" destOrd="0" presId="urn:microsoft.com/office/officeart/2009/3/layout/SnapshotPictureList"/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84F4C9BF-BCCA-45E3-A428-9F2A3604F2EE}" type="presOf" srcId="{C96C9134-F98F-4033-B045-5AA2F9C92942}" destId="{D77E3942-C69B-45B3-8254-95676DB72B23}" srcOrd="0" destOrd="2" presId="urn:microsoft.com/office/officeart/2009/3/layout/SnapshotPictureList"/>
    <dgm:cxn modelId="{480EF577-1481-401D-BDD0-81934E704442}" type="presOf" srcId="{923F8A1F-3CD5-45C1-95F4-248B363B4CF6}" destId="{0475AB92-02BA-446A-ACB7-60BFE13CF24F}" srcOrd="0" destOrd="0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BBDB6274-AC5C-4CE3-8AE2-F456847D7FB6}" destId="{A2861EF2-7CA4-49F3-8C2C-3CC6EF63E40C}" srcOrd="3" destOrd="0" parTransId="{D05CD88D-7846-4EC1-A58D-580F1ADA51DB}" sibTransId="{4B41F07E-4427-4A0E-A47A-881D24591967}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3E8299A8-5B4C-4E99-900A-9F45876F96CB}" type="presOf" srcId="{A2861EF2-7CA4-49F3-8C2C-3CC6EF63E40C}" destId="{D77E3942-C69B-45B3-8254-95676DB72B23}" srcOrd="0" destOrd="5" presId="urn:microsoft.com/office/officeart/2009/3/layout/SnapshotPictureList"/>
    <dgm:cxn modelId="{FDD5B5D8-CFFD-412C-888F-29D108431401}" srcId="{BBDB6274-AC5C-4CE3-8AE2-F456847D7FB6}" destId="{E25B570B-93C9-41BC-8FA0-9A4076AC7853}" srcOrd="2" destOrd="0" parTransId="{DFE9A999-89E1-44D3-98FF-8F0F95A66848}" sibTransId="{97F1A555-B58A-4B5B-8BC5-A873712BF91E}"/>
    <dgm:cxn modelId="{E67ED2E4-C273-4B8D-9C76-6F5451D0DC18}" type="presOf" srcId="{BBDB6274-AC5C-4CE3-8AE2-F456847D7FB6}" destId="{5E388852-4ACF-4DE8-AE0B-7F091A593501}" srcOrd="0" destOrd="0" presId="urn:microsoft.com/office/officeart/2009/3/layout/SnapshotPictureList"/>
    <dgm:cxn modelId="{12877521-203E-4C56-B9FC-B1639F256A7F}" type="presOf" srcId="{2CE7D65F-E915-4595-8E9C-514667FA2CD6}" destId="{D77E3942-C69B-45B3-8254-95676DB72B23}" srcOrd="0" destOrd="4" presId="urn:microsoft.com/office/officeart/2009/3/layout/SnapshotPictureList"/>
    <dgm:cxn modelId="{C9D852CF-E4B3-4968-B9BD-96C3BA0835E7}" type="presOf" srcId="{66DE7BAB-CFE8-4523-A58E-84C04E472097}" destId="{D77E3942-C69B-45B3-8254-95676DB72B23}" srcOrd="0" destOrd="1" presId="urn:microsoft.com/office/officeart/2009/3/layout/SnapshotPictureList"/>
    <dgm:cxn modelId="{29ABAC96-CD04-48D9-9C89-0A7B9A43FE18}" srcId="{BBDB6274-AC5C-4CE3-8AE2-F456847D7FB6}" destId="{C96C9134-F98F-4033-B045-5AA2F9C92942}" srcOrd="1" destOrd="0" parTransId="{D68F7338-8D8E-4703-A337-DCC514DFDAC6}" sibTransId="{55C4B9EC-8CDD-4077-99FC-3C8FCEA348CB}"/>
    <dgm:cxn modelId="{6ED0FDFA-0A58-4067-A81C-AEEB05B538E1}" srcId="{E25B570B-93C9-41BC-8FA0-9A4076AC7853}" destId="{2CE7D65F-E915-4595-8E9C-514667FA2CD6}" srcOrd="0" destOrd="0" parTransId="{0B35C5FC-CB8E-4B3C-8EFA-268783B30E15}" sibTransId="{CB21DAAD-CF9C-4E66-8A66-D37601DEF9E8}"/>
    <dgm:cxn modelId="{EEE9DA13-DF2B-4DDC-9FA4-3F5DE4A1565C}" type="presParOf" srcId="{0475AB92-02BA-446A-ACB7-60BFE13CF24F}" destId="{055A85B0-608A-4CA7-B0BD-12BC550B374A}" srcOrd="0" destOrd="0" presId="urn:microsoft.com/office/officeart/2009/3/layout/SnapshotPictureList"/>
    <dgm:cxn modelId="{06E7BC5D-7601-4785-9DAE-6CA90BD6DE1E}" type="presParOf" srcId="{055A85B0-608A-4CA7-B0BD-12BC550B374A}" destId="{67F66FFD-91DA-4B16-ADE9-769061E0EED1}" srcOrd="0" destOrd="0" presId="urn:microsoft.com/office/officeart/2009/3/layout/SnapshotPictureList"/>
    <dgm:cxn modelId="{F8DEADB9-BE6B-46A3-B802-40A2343E4D2C}" type="presParOf" srcId="{055A85B0-608A-4CA7-B0BD-12BC550B374A}" destId="{5E388852-4ACF-4DE8-AE0B-7F091A593501}" srcOrd="1" destOrd="0" presId="urn:microsoft.com/office/officeart/2009/3/layout/SnapshotPictureList"/>
    <dgm:cxn modelId="{250D48C1-CC09-4DCD-884E-983E448D100F}" type="presParOf" srcId="{055A85B0-608A-4CA7-B0BD-12BC550B374A}" destId="{D77E3942-C69B-45B3-8254-95676DB72B23}" srcOrd="2" destOrd="0" presId="urn:microsoft.com/office/officeart/2009/3/layout/SnapshotPictureList"/>
    <dgm:cxn modelId="{51AC7F3F-0011-434C-A9A4-BAB2BEE25C80}" type="presParOf" srcId="{055A85B0-608A-4CA7-B0BD-12BC550B374A}" destId="{F6E0F1F6-46D8-417B-BF8A-DD41F9D6E9C1}" srcOrd="3" destOrd="0" presId="urn:microsoft.com/office/officeart/2009/3/layout/SnapshotPictureList"/>
    <dgm:cxn modelId="{619972EB-C1C8-4FD2-9FB1-0561A7542094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ko-KR" altLang="en-US" b="1" dirty="0"/>
            <a:t>카테고리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sz="1400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sz="1400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>
            <a:buNone/>
          </a:pPr>
          <a:endParaRPr lang="ko-KR" altLang="en-US" sz="1100" dirty="0">
            <a:solidFill>
              <a:schemeClr val="accent1"/>
            </a:solidFill>
          </a:endParaRP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200" dirty="0">
              <a:solidFill>
                <a:schemeClr val="accent1"/>
              </a:solidFill>
            </a:rPr>
            <a:t>자주 묻는 질문을 카테고리 별로 구분</a:t>
          </a:r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DC1BCA28-D542-48B5-9AEE-FD89EC0DB6C3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200" dirty="0">
              <a:solidFill>
                <a:schemeClr val="accent1"/>
              </a:solidFill>
            </a:rPr>
            <a:t>각 카테고리 선택 시</a:t>
          </a:r>
          <a:r>
            <a:rPr lang="en-US" altLang="ko-KR" sz="1200" dirty="0">
              <a:solidFill>
                <a:schemeClr val="accent1"/>
              </a:solidFill>
            </a:rPr>
            <a:t>,  </a:t>
          </a:r>
          <a:r>
            <a:rPr lang="ko-KR" altLang="en-US" sz="1200" dirty="0" err="1">
              <a:solidFill>
                <a:schemeClr val="accent1"/>
              </a:solidFill>
            </a:rPr>
            <a:t>파라미터를</a:t>
          </a:r>
          <a:r>
            <a:rPr lang="ko-KR" altLang="en-US" sz="1200" dirty="0">
              <a:solidFill>
                <a:schemeClr val="accent1"/>
              </a:solidFill>
            </a:rPr>
            <a:t> 넘김</a:t>
          </a:r>
        </a:p>
      </dgm:t>
    </dgm:pt>
    <dgm:pt modelId="{8005AEB1-EC91-4975-92A2-C15B38072A74}" type="parTrans" cxnId="{927EE2AB-08E3-4EBB-A6D0-92897D380AC3}">
      <dgm:prSet/>
      <dgm:spPr/>
      <dgm:t>
        <a:bodyPr/>
        <a:lstStyle/>
        <a:p>
          <a:pPr latinLnBrk="1"/>
          <a:endParaRPr lang="ko-KR" altLang="en-US"/>
        </a:p>
      </dgm:t>
    </dgm:pt>
    <dgm:pt modelId="{CBF3DAB4-9F94-4CB5-AF8D-D41289FAA3A0}" type="sibTrans" cxnId="{927EE2AB-08E3-4EBB-A6D0-92897D380AC3}">
      <dgm:prSet/>
      <dgm:spPr/>
      <dgm:t>
        <a:bodyPr/>
        <a:lstStyle/>
        <a:p>
          <a:pPr latinLnBrk="1"/>
          <a:endParaRPr lang="ko-KR" altLang="en-US"/>
        </a:p>
      </dgm:t>
    </dgm:pt>
    <dgm:pt modelId="{A5EA686C-D263-44DF-BC02-9B47F01626E1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200" dirty="0">
              <a:solidFill>
                <a:schemeClr val="accent1"/>
              </a:solidFill>
            </a:rPr>
            <a:t> </a:t>
          </a:r>
          <a:r>
            <a:rPr lang="en-US" altLang="ko-KR" sz="1200" dirty="0" err="1">
              <a:solidFill>
                <a:schemeClr val="accent1"/>
              </a:solidFill>
            </a:rPr>
            <a:t>CustomerVo</a:t>
          </a:r>
          <a:r>
            <a:rPr lang="ko-KR" altLang="en-US" sz="1200" dirty="0">
              <a:solidFill>
                <a:schemeClr val="accent1"/>
              </a:solidFill>
            </a:rPr>
            <a:t>객체를 통해 데이터를 받아온 후</a:t>
          </a:r>
          <a:r>
            <a:rPr lang="en-US" altLang="ko-KR" sz="1200" dirty="0">
              <a:solidFill>
                <a:schemeClr val="accent1"/>
              </a:solidFill>
            </a:rPr>
            <a:t>,</a:t>
          </a:r>
          <a:r>
            <a:rPr lang="ko-KR" altLang="en-US" sz="1200" dirty="0">
              <a:solidFill>
                <a:schemeClr val="accent1"/>
              </a:solidFill>
            </a:rPr>
            <a:t>  페이지 하단에 출력</a:t>
          </a:r>
        </a:p>
      </dgm:t>
    </dgm:pt>
    <dgm:pt modelId="{7798840B-01C5-46DB-995D-8BBAEB0BBC35}" type="parTrans" cxnId="{3F0BF11E-1D51-43FB-9114-0BA4D83EA224}">
      <dgm:prSet/>
      <dgm:spPr/>
      <dgm:t>
        <a:bodyPr/>
        <a:lstStyle/>
        <a:p>
          <a:pPr latinLnBrk="1"/>
          <a:endParaRPr lang="ko-KR" altLang="en-US"/>
        </a:p>
      </dgm:t>
    </dgm:pt>
    <dgm:pt modelId="{ED2B3C23-F9D1-4160-ACA3-104F420804F8}" type="sibTrans" cxnId="{3F0BF11E-1D51-43FB-9114-0BA4D83EA224}">
      <dgm:prSet/>
      <dgm:spPr/>
      <dgm:t>
        <a:bodyPr/>
        <a:lstStyle/>
        <a:p>
          <a:pPr latinLnBrk="1"/>
          <a:endParaRPr lang="ko-KR" altLang="en-US"/>
        </a:p>
      </dgm:t>
    </dgm:pt>
    <dgm:pt modelId="{7B2F648A-C8B9-43C0-B4CF-4FD525129A45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200" dirty="0">
              <a:solidFill>
                <a:schemeClr val="accent1"/>
              </a:solidFill>
            </a:rPr>
            <a:t>각 </a:t>
          </a:r>
          <a:r>
            <a:rPr lang="ko-KR" altLang="en-US" sz="1200" dirty="0" err="1">
              <a:solidFill>
                <a:schemeClr val="accent1"/>
              </a:solidFill>
            </a:rPr>
            <a:t>파라미터에</a:t>
          </a:r>
          <a:r>
            <a:rPr lang="ko-KR" altLang="en-US" sz="1200" dirty="0">
              <a:solidFill>
                <a:schemeClr val="accent1"/>
              </a:solidFill>
            </a:rPr>
            <a:t> 해당하는 데이터 </a:t>
          </a:r>
          <a:r>
            <a:rPr lang="en-US" altLang="ko-KR" sz="1200" dirty="0">
              <a:solidFill>
                <a:schemeClr val="accent1"/>
              </a:solidFill>
            </a:rPr>
            <a:t>DB</a:t>
          </a:r>
          <a:r>
            <a:rPr lang="ko-KR" altLang="en-US" sz="1200" dirty="0">
              <a:solidFill>
                <a:schemeClr val="accent1"/>
              </a:solidFill>
            </a:rPr>
            <a:t>검색</a:t>
          </a:r>
        </a:p>
      </dgm:t>
    </dgm:pt>
    <dgm:pt modelId="{D4760221-A44A-4E4A-B726-C80D0AE65D6C}" type="parTrans" cxnId="{BCC6A0FE-B694-44E2-980B-C8880252A179}">
      <dgm:prSet/>
      <dgm:spPr/>
      <dgm:t>
        <a:bodyPr/>
        <a:lstStyle/>
        <a:p>
          <a:pPr latinLnBrk="1"/>
          <a:endParaRPr lang="ko-KR" altLang="en-US"/>
        </a:p>
      </dgm:t>
    </dgm:pt>
    <dgm:pt modelId="{7CA837A6-1530-433F-B447-5B2615CB6B69}" type="sibTrans" cxnId="{BCC6A0FE-B694-44E2-980B-C8880252A179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200" dirty="0">
              <a:solidFill>
                <a:schemeClr val="accent1"/>
              </a:solidFill>
            </a:rPr>
            <a:t>카테고리 이름</a:t>
          </a:r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sz="1400" b="1" dirty="0" err="1"/>
            <a:t>파라미터</a:t>
          </a:r>
          <a:endParaRPr lang="ko-KR" altLang="en-US" sz="1400" b="1" dirty="0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 custScaleX="105571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 custScaleX="104809" custScaleY="25437" custLinFactNeighborX="-3945" custLinFactNeighborY="-25501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</dgm:pt>
  </dgm:ptLst>
  <dgm:cxnLst>
    <dgm:cxn modelId="{0811921F-DF01-437E-9EAE-5B9B941A826C}" type="presOf" srcId="{A5EA686C-D263-44DF-BC02-9B47F01626E1}" destId="{D77E3942-C69B-45B3-8254-95676DB72B23}" srcOrd="0" destOrd="7" presId="urn:microsoft.com/office/officeart/2009/3/layout/SnapshotPictureList"/>
    <dgm:cxn modelId="{927EE2AB-08E3-4EBB-A6D0-92897D380AC3}" srcId="{FF6904C9-CAD0-4957-894D-D2B24026C90C}" destId="{DC1BCA28-D542-48B5-9AEE-FD89EC0DB6C3}" srcOrd="0" destOrd="0" parTransId="{8005AEB1-EC91-4975-92A2-C15B38072A74}" sibTransId="{CBF3DAB4-9F94-4CB5-AF8D-D41289FAA3A0}"/>
    <dgm:cxn modelId="{2AC3BF48-1AC5-4CDD-A2EE-1E6BC81E6DA5}" type="presOf" srcId="{230DD0DE-BB27-48C8-A8B1-997E54AD2246}" destId="{D77E3942-C69B-45B3-8254-95676DB72B23}" srcOrd="0" destOrd="2" presId="urn:microsoft.com/office/officeart/2009/3/layout/SnapshotPictureList"/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E5F5A011-36E4-4329-958E-3ABC0B795EBC}" type="presOf" srcId="{7B2F648A-C8B9-43C0-B4CF-4FD525129A45}" destId="{D77E3942-C69B-45B3-8254-95676DB72B23}" srcOrd="0" destOrd="6" presId="urn:microsoft.com/office/officeart/2009/3/layout/SnapshotPictureList"/>
    <dgm:cxn modelId="{C41DA167-51C7-44A7-8110-7AF505988A88}" type="presOf" srcId="{66DE7BAB-CFE8-4523-A58E-84C04E472097}" destId="{D77E3942-C69B-45B3-8254-95676DB72B23}" srcOrd="0" destOrd="1" presId="urn:microsoft.com/office/officeart/2009/3/layout/SnapshotPictureList"/>
    <dgm:cxn modelId="{82499C4D-4941-4C54-9F7D-24F0D5C4359D}" type="presOf" srcId="{BBDB6274-AC5C-4CE3-8AE2-F456847D7FB6}" destId="{5E388852-4ACF-4DE8-AE0B-7F091A593501}" srcOrd="0" destOrd="0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BBDB6274-AC5C-4CE3-8AE2-F456847D7FB6}" destId="{A2861EF2-7CA4-49F3-8C2C-3CC6EF63E40C}" srcOrd="3" destOrd="0" parTransId="{D05CD88D-7846-4EC1-A58D-580F1ADA51DB}" sibTransId="{4B41F07E-4427-4A0E-A47A-881D24591967}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DDCFDC94-9731-484A-9D45-A39AF444456E}" type="presOf" srcId="{A2861EF2-7CA4-49F3-8C2C-3CC6EF63E40C}" destId="{D77E3942-C69B-45B3-8254-95676DB72B23}" srcOrd="0" destOrd="8" presId="urn:microsoft.com/office/officeart/2009/3/layout/SnapshotPictureList"/>
    <dgm:cxn modelId="{04110AAE-7AC3-44DD-8B85-4DE90E27C690}" type="presOf" srcId="{DC1BCA28-D542-48B5-9AEE-FD89EC0DB6C3}" destId="{D77E3942-C69B-45B3-8254-95676DB72B23}" srcOrd="0" destOrd="5" presId="urn:microsoft.com/office/officeart/2009/3/layout/SnapshotPictureList"/>
    <dgm:cxn modelId="{858C9B12-C24A-4D15-9D72-39E73FFE2859}" type="presOf" srcId="{F4B1A0C7-E9C8-4641-9B72-A01C350D8818}" destId="{D77E3942-C69B-45B3-8254-95676DB72B23}" srcOrd="0" destOrd="3" presId="urn:microsoft.com/office/officeart/2009/3/layout/SnapshotPictureList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7E0C2AFA-237F-40A1-B036-CCA6811052BB}" type="presOf" srcId="{FF6904C9-CAD0-4957-894D-D2B24026C90C}" destId="{D77E3942-C69B-45B3-8254-95676DB72B23}" srcOrd="0" destOrd="4" presId="urn:microsoft.com/office/officeart/2009/3/layout/SnapshotPictureList"/>
    <dgm:cxn modelId="{87A2AB1C-CBC8-4A2F-BE44-AF6DCF1F845D}" type="presOf" srcId="{923F8A1F-3CD5-45C1-95F4-248B363B4CF6}" destId="{0475AB92-02BA-446A-ACB7-60BFE13CF24F}" srcOrd="0" destOrd="0" presId="urn:microsoft.com/office/officeart/2009/3/layout/SnapshotPictureList"/>
    <dgm:cxn modelId="{3F0BF11E-1D51-43FB-9114-0BA4D83EA224}" srcId="{FF6904C9-CAD0-4957-894D-D2B24026C90C}" destId="{A5EA686C-D263-44DF-BC02-9B47F01626E1}" srcOrd="2" destOrd="0" parTransId="{7798840B-01C5-46DB-995D-8BBAEB0BBC35}" sibTransId="{ED2B3C23-F9D1-4160-ACA3-104F420804F8}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BCC6A0FE-B694-44E2-980B-C8880252A179}" srcId="{FF6904C9-CAD0-4957-894D-D2B24026C90C}" destId="{7B2F648A-C8B9-43C0-B4CF-4FD525129A45}" srcOrd="1" destOrd="0" parTransId="{D4760221-A44A-4E4A-B726-C80D0AE65D6C}" sibTransId="{7CA837A6-1530-433F-B447-5B2615CB6B6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BD0CC405-EFEB-41CE-BB2A-0AE5B62FE39E}" type="presOf" srcId="{F5416713-9386-4DFE-92CD-444D3FE9CB84}" destId="{D77E3942-C69B-45B3-8254-95676DB72B23}" srcOrd="0" destOrd="0" presId="urn:microsoft.com/office/officeart/2009/3/layout/SnapshotPictureList"/>
    <dgm:cxn modelId="{4F38DF41-CFA7-4653-BE93-84D15AE99B8F}" type="presParOf" srcId="{0475AB92-02BA-446A-ACB7-60BFE13CF24F}" destId="{055A85B0-608A-4CA7-B0BD-12BC550B374A}" srcOrd="0" destOrd="0" presId="urn:microsoft.com/office/officeart/2009/3/layout/SnapshotPictureList"/>
    <dgm:cxn modelId="{A469ACED-5C77-4B2B-9A1E-6C051C2E456E}" type="presParOf" srcId="{055A85B0-608A-4CA7-B0BD-12BC550B374A}" destId="{67F66FFD-91DA-4B16-ADE9-769061E0EED1}" srcOrd="0" destOrd="0" presId="urn:microsoft.com/office/officeart/2009/3/layout/SnapshotPictureList"/>
    <dgm:cxn modelId="{0F9FCEE0-3378-4F30-AE7C-7339EBC714B2}" type="presParOf" srcId="{055A85B0-608A-4CA7-B0BD-12BC550B374A}" destId="{5E388852-4ACF-4DE8-AE0B-7F091A593501}" srcOrd="1" destOrd="0" presId="urn:microsoft.com/office/officeart/2009/3/layout/SnapshotPictureList"/>
    <dgm:cxn modelId="{54308575-19BC-4700-ADC6-23DD99E10897}" type="presParOf" srcId="{055A85B0-608A-4CA7-B0BD-12BC550B374A}" destId="{D77E3942-C69B-45B3-8254-95676DB72B23}" srcOrd="2" destOrd="0" presId="urn:microsoft.com/office/officeart/2009/3/layout/SnapshotPictureList"/>
    <dgm:cxn modelId="{934EB081-5EE7-4376-8CB4-F4D939B9B666}" type="presParOf" srcId="{055A85B0-608A-4CA7-B0BD-12BC550B374A}" destId="{F6E0F1F6-46D8-417B-BF8A-DD41F9D6E9C1}" srcOrd="3" destOrd="0" presId="urn:microsoft.com/office/officeart/2009/3/layout/SnapshotPictureList"/>
    <dgm:cxn modelId="{E203F0EB-EFC6-46C4-90FB-084599B3F023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23F8A1F-3CD5-45C1-95F4-248B363B4CF6}" type="doc">
      <dgm:prSet loTypeId="urn:microsoft.com/office/officeart/2009/3/layout/SnapshotPictureList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DB6274-AC5C-4CE3-8AE2-F456847D7FB6}">
      <dgm:prSet phldrT="[텍스트]"/>
      <dgm:spPr/>
      <dgm:t>
        <a:bodyPr/>
        <a:lstStyle/>
        <a:p>
          <a:pPr algn="ctr" latinLnBrk="1"/>
          <a:r>
            <a:rPr lang="ko-KR" altLang="en-US" b="1" dirty="0"/>
            <a:t>카테고리</a:t>
          </a:r>
        </a:p>
      </dgm:t>
    </dgm:pt>
    <dgm:pt modelId="{6C12093C-33A6-45EB-AE67-5BAD3A5C3EBA}" type="par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B0A26D42-2E94-4573-9BD5-38EC05A572FC}" type="sibTrans" cxnId="{F6D647B8-69D4-47EE-819E-F35E7B5C9071}">
      <dgm:prSet/>
      <dgm:spPr/>
      <dgm:t>
        <a:bodyPr/>
        <a:lstStyle/>
        <a:p>
          <a:pPr latinLnBrk="1"/>
          <a:endParaRPr lang="ko-KR" altLang="en-US"/>
        </a:p>
      </dgm:t>
    </dgm:pt>
    <dgm:pt modelId="{F5416713-9386-4DFE-92CD-444D3FE9CB84}">
      <dgm:prSet phldrT="[텍스트]"/>
      <dgm:spPr/>
      <dgm:t>
        <a:bodyPr/>
        <a:lstStyle/>
        <a:p>
          <a:pPr latinLnBrk="1"/>
          <a:r>
            <a:rPr lang="ko-KR" altLang="en-US" sz="1400" b="1" dirty="0"/>
            <a:t>설명</a:t>
          </a:r>
        </a:p>
      </dgm:t>
    </dgm:pt>
    <dgm:pt modelId="{8ECC6983-C292-4027-B3E0-5F9D28BB3C53}" type="par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BDFAB7AD-8C13-4A4E-953C-19693687980D}" type="sibTrans" cxnId="{FE0AFCBC-3B00-4B8A-B4DC-C05F8837B7E4}">
      <dgm:prSet/>
      <dgm:spPr/>
      <dgm:t>
        <a:bodyPr/>
        <a:lstStyle/>
        <a:p>
          <a:pPr latinLnBrk="1"/>
          <a:endParaRPr lang="ko-KR" altLang="en-US"/>
        </a:p>
      </dgm:t>
    </dgm:pt>
    <dgm:pt modelId="{FF6904C9-CAD0-4957-894D-D2B24026C90C}">
      <dgm:prSet phldrT="[텍스트]"/>
      <dgm:spPr/>
      <dgm:t>
        <a:bodyPr/>
        <a:lstStyle/>
        <a:p>
          <a:pPr latinLnBrk="1"/>
          <a:r>
            <a:rPr lang="ko-KR" altLang="en-US" sz="1400" b="1" dirty="0"/>
            <a:t>흐름</a:t>
          </a:r>
        </a:p>
      </dgm:t>
    </dgm:pt>
    <dgm:pt modelId="{DDC63091-4FBC-414B-A653-F033F23B8431}" type="par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03BBBEE1-C452-4E8A-8E74-15184965603A}" type="sibTrans" cxnId="{EF74136B-A0E6-4590-A290-4B2E634A5E07}">
      <dgm:prSet/>
      <dgm:spPr/>
      <dgm:t>
        <a:bodyPr/>
        <a:lstStyle/>
        <a:p>
          <a:pPr latinLnBrk="1"/>
          <a:endParaRPr lang="ko-KR" altLang="en-US"/>
        </a:p>
      </dgm:t>
    </dgm:pt>
    <dgm:pt modelId="{A2861EF2-7CA4-49F3-8C2C-3CC6EF63E40C}">
      <dgm:prSet phldrT="[텍스트]"/>
      <dgm:spPr/>
      <dgm:t>
        <a:bodyPr/>
        <a:lstStyle/>
        <a:p>
          <a:pPr latinLnBrk="1">
            <a:buNone/>
          </a:pPr>
          <a:endParaRPr lang="ko-KR" altLang="en-US" sz="1100" dirty="0">
            <a:solidFill>
              <a:schemeClr val="accent1"/>
            </a:solidFill>
          </a:endParaRPr>
        </a:p>
      </dgm:t>
    </dgm:pt>
    <dgm:pt modelId="{D05CD88D-7846-4EC1-A58D-580F1ADA51DB}" type="par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4B41F07E-4427-4A0E-A47A-881D24591967}" type="sibTrans" cxnId="{CDA98A87-6E26-4711-8352-0267DAAC4B37}">
      <dgm:prSet/>
      <dgm:spPr/>
      <dgm:t>
        <a:bodyPr/>
        <a:lstStyle/>
        <a:p>
          <a:pPr latinLnBrk="1"/>
          <a:endParaRPr lang="ko-KR" altLang="en-US"/>
        </a:p>
      </dgm:t>
    </dgm:pt>
    <dgm:pt modelId="{F4B1A0C7-E9C8-4641-9B72-A01C350D8818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200" dirty="0">
              <a:solidFill>
                <a:schemeClr val="accent1"/>
              </a:solidFill>
            </a:rPr>
            <a:t>글 고유 번호</a:t>
          </a:r>
        </a:p>
      </dgm:t>
    </dgm:pt>
    <dgm:pt modelId="{3E373216-E0ED-4B5B-9D55-AD8BAD50800D}" type="par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78EAF3B4-3601-4AD1-BDA2-35708F2CD681}" type="sibTrans" cxnId="{FF5BA0FE-FEBE-4408-9837-32800A35B052}">
      <dgm:prSet/>
      <dgm:spPr/>
      <dgm:t>
        <a:bodyPr/>
        <a:lstStyle/>
        <a:p>
          <a:pPr latinLnBrk="1"/>
          <a:endParaRPr lang="ko-KR" altLang="en-US"/>
        </a:p>
      </dgm:t>
    </dgm:pt>
    <dgm:pt modelId="{66DE7BAB-CFE8-4523-A58E-84C04E472097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200" dirty="0">
              <a:solidFill>
                <a:schemeClr val="accent1"/>
              </a:solidFill>
            </a:rPr>
            <a:t>자주 묻는 질문을 카테고리 별로 구분</a:t>
          </a:r>
        </a:p>
      </dgm:t>
    </dgm:pt>
    <dgm:pt modelId="{E7773B44-4EDC-4922-ACA7-3E2A383B0036}" type="sib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45B4D26D-F58B-4F12-A6DB-6D57D66ACBB0}" type="parTrans" cxnId="{1EBB3177-4413-4134-9AF6-27EC200A6D61}">
      <dgm:prSet/>
      <dgm:spPr/>
      <dgm:t>
        <a:bodyPr/>
        <a:lstStyle/>
        <a:p>
          <a:pPr latinLnBrk="1"/>
          <a:endParaRPr lang="ko-KR" altLang="en-US"/>
        </a:p>
      </dgm:t>
    </dgm:pt>
    <dgm:pt modelId="{230DD0DE-BB27-48C8-A8B1-997E54AD2246}">
      <dgm:prSet phldrT="[텍스트]"/>
      <dgm:spPr/>
      <dgm:t>
        <a:bodyPr/>
        <a:lstStyle/>
        <a:p>
          <a:pPr latinLnBrk="1"/>
          <a:r>
            <a:rPr lang="ko-KR" altLang="en-US" sz="1400" b="1" dirty="0" err="1"/>
            <a:t>파라미터</a:t>
          </a:r>
          <a:endParaRPr lang="ko-KR" altLang="en-US" sz="1400" b="1" dirty="0"/>
        </a:p>
      </dgm:t>
    </dgm:pt>
    <dgm:pt modelId="{148BC091-67DC-4478-BF19-F01F3DB2A979}" type="sib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852E3655-130D-41E8-8238-9B1CB896BA42}" type="parTrans" cxnId="{EAA4853B-904A-4374-A38B-AB327506FA4B}">
      <dgm:prSet/>
      <dgm:spPr/>
      <dgm:t>
        <a:bodyPr/>
        <a:lstStyle/>
        <a:p>
          <a:pPr latinLnBrk="1"/>
          <a:endParaRPr lang="ko-KR" altLang="en-US"/>
        </a:p>
      </dgm:t>
    </dgm:pt>
    <dgm:pt modelId="{DC1BCA28-D542-48B5-9AEE-FD89EC0DB6C3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200" dirty="0">
              <a:solidFill>
                <a:schemeClr val="accent1"/>
              </a:solidFill>
            </a:rPr>
            <a:t>질문을 누르면 </a:t>
          </a:r>
          <a:r>
            <a:rPr lang="en-US" altLang="ko-KR" sz="1200" dirty="0" err="1">
              <a:solidFill>
                <a:schemeClr val="accent1"/>
              </a:solidFill>
            </a:rPr>
            <a:t>toggleClass</a:t>
          </a:r>
          <a:r>
            <a:rPr lang="en-US" altLang="ko-KR" sz="1200" dirty="0">
              <a:solidFill>
                <a:schemeClr val="accent1"/>
              </a:solidFill>
            </a:rPr>
            <a:t> </a:t>
          </a:r>
          <a:r>
            <a:rPr lang="ko-KR" altLang="en-US" sz="1200" dirty="0" err="1">
              <a:solidFill>
                <a:schemeClr val="accent1"/>
              </a:solidFill>
            </a:rPr>
            <a:t>메소드로</a:t>
          </a:r>
          <a:r>
            <a:rPr lang="en-US" altLang="ko-KR" sz="1200" dirty="0">
              <a:solidFill>
                <a:schemeClr val="accent1"/>
              </a:solidFill>
            </a:rPr>
            <a:t>      </a:t>
          </a:r>
          <a:r>
            <a:rPr lang="ko-KR" altLang="en-US" sz="1200" dirty="0">
              <a:solidFill>
                <a:schemeClr val="accent1"/>
              </a:solidFill>
            </a:rPr>
            <a:t>숨어있는 데이터를 보이게 하며                다시 누르면 사라짐</a:t>
          </a:r>
        </a:p>
      </dgm:t>
    </dgm:pt>
    <dgm:pt modelId="{CBF3DAB4-9F94-4CB5-AF8D-D41289FAA3A0}" type="sibTrans" cxnId="{927EE2AB-08E3-4EBB-A6D0-92897D380AC3}">
      <dgm:prSet/>
      <dgm:spPr/>
      <dgm:t>
        <a:bodyPr/>
        <a:lstStyle/>
        <a:p>
          <a:pPr latinLnBrk="1"/>
          <a:endParaRPr lang="ko-KR" altLang="en-US"/>
        </a:p>
      </dgm:t>
    </dgm:pt>
    <dgm:pt modelId="{8005AEB1-EC91-4975-92A2-C15B38072A74}" type="parTrans" cxnId="{927EE2AB-08E3-4EBB-A6D0-92897D380AC3}">
      <dgm:prSet/>
      <dgm:spPr/>
      <dgm:t>
        <a:bodyPr/>
        <a:lstStyle/>
        <a:p>
          <a:pPr latinLnBrk="1"/>
          <a:endParaRPr lang="ko-KR" altLang="en-US"/>
        </a:p>
      </dgm:t>
    </dgm:pt>
    <dgm:pt modelId="{0E5FE01E-954F-406E-B539-5849526959EA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None/>
          </a:pPr>
          <a:endParaRPr lang="ko-KR" altLang="en-US" sz="1200" dirty="0">
            <a:solidFill>
              <a:schemeClr val="accent1"/>
            </a:solidFill>
          </a:endParaRPr>
        </a:p>
      </dgm:t>
    </dgm:pt>
    <dgm:pt modelId="{DEA781FF-D495-4242-9009-8277253D84BD}" type="parTrans" cxnId="{5C7F901C-FECC-4293-A302-C874D429C75A}">
      <dgm:prSet/>
      <dgm:spPr/>
      <dgm:t>
        <a:bodyPr/>
        <a:lstStyle/>
        <a:p>
          <a:pPr latinLnBrk="1"/>
          <a:endParaRPr lang="ko-KR" altLang="en-US"/>
        </a:p>
      </dgm:t>
    </dgm:pt>
    <dgm:pt modelId="{57803DC8-9050-462F-9EC5-62FFC3892D33}" type="sibTrans" cxnId="{5C7F901C-FECC-4293-A302-C874D429C75A}">
      <dgm:prSet/>
      <dgm:spPr/>
      <dgm:t>
        <a:bodyPr/>
        <a:lstStyle/>
        <a:p>
          <a:pPr latinLnBrk="1"/>
          <a:endParaRPr lang="ko-KR" altLang="en-US"/>
        </a:p>
      </dgm:t>
    </dgm:pt>
    <dgm:pt modelId="{EAACFED0-BDF5-4393-801D-A110877BB307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200" dirty="0">
              <a:solidFill>
                <a:schemeClr val="accent1"/>
              </a:solidFill>
            </a:rPr>
            <a:t> </a:t>
          </a:r>
          <a:r>
            <a:rPr lang="en-US" altLang="ko-KR" sz="1200" dirty="0">
              <a:solidFill>
                <a:schemeClr val="accent1"/>
              </a:solidFill>
            </a:rPr>
            <a:t>DB</a:t>
          </a:r>
          <a:r>
            <a:rPr lang="ko-KR" altLang="en-US" sz="1200" dirty="0">
              <a:solidFill>
                <a:schemeClr val="accent1"/>
              </a:solidFill>
            </a:rPr>
            <a:t>에서 번호에 해당하는 글 조회수 증가  </a:t>
          </a:r>
        </a:p>
      </dgm:t>
    </dgm:pt>
    <dgm:pt modelId="{77582541-278B-4F81-B477-F58988CADD5B}" type="parTrans" cxnId="{839F6873-F44D-4759-AB40-4292401C71BC}">
      <dgm:prSet/>
      <dgm:spPr/>
      <dgm:t>
        <a:bodyPr/>
        <a:lstStyle/>
        <a:p>
          <a:pPr latinLnBrk="1"/>
          <a:endParaRPr lang="ko-KR" altLang="en-US"/>
        </a:p>
      </dgm:t>
    </dgm:pt>
    <dgm:pt modelId="{4FB3D40B-3BF1-4132-86B2-876659610F24}" type="sibTrans" cxnId="{839F6873-F44D-4759-AB40-4292401C71BC}">
      <dgm:prSet/>
      <dgm:spPr/>
      <dgm:t>
        <a:bodyPr/>
        <a:lstStyle/>
        <a:p>
          <a:pPr latinLnBrk="1"/>
          <a:endParaRPr lang="ko-KR" altLang="en-US"/>
        </a:p>
      </dgm:t>
    </dgm:pt>
    <dgm:pt modelId="{35CB5D72-69EC-4D1F-B70B-98D543AF7D24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200" dirty="0">
              <a:solidFill>
                <a:schemeClr val="accent1"/>
              </a:solidFill>
            </a:rPr>
            <a:t>질문을 누르면 </a:t>
          </a:r>
          <a:r>
            <a:rPr lang="en-US" altLang="ko-KR" sz="1200" dirty="0" err="1">
              <a:solidFill>
                <a:schemeClr val="accent1"/>
              </a:solidFill>
            </a:rPr>
            <a:t>ajax</a:t>
          </a:r>
          <a:r>
            <a:rPr lang="en-US" altLang="ko-KR" sz="1200" dirty="0">
              <a:solidFill>
                <a:schemeClr val="accent1"/>
              </a:solidFill>
            </a:rPr>
            <a:t> </a:t>
          </a:r>
          <a:r>
            <a:rPr lang="ko-KR" altLang="en-US" sz="1200" dirty="0">
              <a:solidFill>
                <a:schemeClr val="accent1"/>
              </a:solidFill>
            </a:rPr>
            <a:t>로 </a:t>
          </a:r>
          <a:r>
            <a:rPr lang="ko-KR" altLang="en-US" sz="1200" dirty="0" err="1">
              <a:solidFill>
                <a:schemeClr val="accent1"/>
              </a:solidFill>
            </a:rPr>
            <a:t>파라미터를</a:t>
          </a:r>
          <a:r>
            <a:rPr lang="ko-KR" altLang="en-US" sz="1200" dirty="0">
              <a:solidFill>
                <a:schemeClr val="accent1"/>
              </a:solidFill>
            </a:rPr>
            <a:t> 넘김</a:t>
          </a:r>
        </a:p>
      </dgm:t>
    </dgm:pt>
    <dgm:pt modelId="{49DBD06D-21A8-4AF9-B2B4-060FBD3FE9AE}" type="parTrans" cxnId="{C55D5EF8-B00D-480E-8FC9-AD6F0AAA2BF7}">
      <dgm:prSet/>
      <dgm:spPr/>
      <dgm:t>
        <a:bodyPr/>
        <a:lstStyle/>
        <a:p>
          <a:pPr latinLnBrk="1"/>
          <a:endParaRPr lang="ko-KR" altLang="en-US"/>
        </a:p>
      </dgm:t>
    </dgm:pt>
    <dgm:pt modelId="{1FB50F76-1103-4E37-BFFB-91A8B99E35E1}" type="sibTrans" cxnId="{C55D5EF8-B00D-480E-8FC9-AD6F0AAA2BF7}">
      <dgm:prSet/>
      <dgm:spPr/>
      <dgm:t>
        <a:bodyPr/>
        <a:lstStyle/>
        <a:p>
          <a:pPr latinLnBrk="1"/>
          <a:endParaRPr lang="ko-KR" altLang="en-US"/>
        </a:p>
      </dgm:t>
    </dgm:pt>
    <dgm:pt modelId="{0475AB92-02BA-446A-ACB7-60BFE13CF24F}" type="pres">
      <dgm:prSet presAssocID="{923F8A1F-3CD5-45C1-95F4-248B363B4CF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5A85B0-608A-4CA7-B0BD-12BC550B374A}" type="pres">
      <dgm:prSet presAssocID="{BBDB6274-AC5C-4CE3-8AE2-F456847D7FB6}" presName="composite" presStyleCnt="0"/>
      <dgm:spPr/>
    </dgm:pt>
    <dgm:pt modelId="{67F66FFD-91DA-4B16-ADE9-769061E0EED1}" type="pres">
      <dgm:prSet presAssocID="{BBDB6274-AC5C-4CE3-8AE2-F456847D7FB6}" presName="ParentAccentShape" presStyleLbl="trBgShp" presStyleIdx="0" presStyleCnt="2"/>
      <dgm:spPr/>
    </dgm:pt>
    <dgm:pt modelId="{5E388852-4ACF-4DE8-AE0B-7F091A593501}" type="pres">
      <dgm:prSet presAssocID="{BBDB6274-AC5C-4CE3-8AE2-F456847D7FB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E3942-C69B-45B3-8254-95676DB72B23}" type="pres">
      <dgm:prSet presAssocID="{BBDB6274-AC5C-4CE3-8AE2-F456847D7FB6}" presName="ChildText" presStyleLbl="revTx" presStyleIdx="1" presStyleCnt="2" custScaleX="105571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E0F1F6-46D8-417B-BF8A-DD41F9D6E9C1}" type="pres">
      <dgm:prSet presAssocID="{BBDB6274-AC5C-4CE3-8AE2-F456847D7FB6}" presName="ChildAccentShape" presStyleLbl="trBgShp" presStyleIdx="1" presStyleCnt="2"/>
      <dgm:spPr/>
    </dgm:pt>
    <dgm:pt modelId="{A7E78DC5-90D7-4D54-948E-B1E7CDF5AE31}" type="pres">
      <dgm:prSet presAssocID="{BBDB6274-AC5C-4CE3-8AE2-F456847D7FB6}" presName="Image" presStyleLbl="alignImgPlace1" presStyleIdx="0" presStyleCnt="1" custScaleX="96650" custScaleY="47016" custLinFactNeighborX="6026" custLinFactNeighborY="5062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</dgm:pt>
  </dgm:ptLst>
  <dgm:cxnLst>
    <dgm:cxn modelId="{107DDDC7-2373-499D-B7A8-0F1AF2FFF8BF}" type="presOf" srcId="{66DE7BAB-CFE8-4523-A58E-84C04E472097}" destId="{D77E3942-C69B-45B3-8254-95676DB72B23}" srcOrd="0" destOrd="1" presId="urn:microsoft.com/office/officeart/2009/3/layout/SnapshotPictureList"/>
    <dgm:cxn modelId="{927EE2AB-08E3-4EBB-A6D0-92897D380AC3}" srcId="{FF6904C9-CAD0-4957-894D-D2B24026C90C}" destId="{DC1BCA28-D542-48B5-9AEE-FD89EC0DB6C3}" srcOrd="0" destOrd="0" parTransId="{8005AEB1-EC91-4975-92A2-C15B38072A74}" sibTransId="{CBF3DAB4-9F94-4CB5-AF8D-D41289FAA3A0}"/>
    <dgm:cxn modelId="{D3E13D61-4EFD-4923-9206-2E945E9583BB}" type="presOf" srcId="{DC1BCA28-D542-48B5-9AEE-FD89EC0DB6C3}" destId="{D77E3942-C69B-45B3-8254-95676DB72B23}" srcOrd="0" destOrd="5" presId="urn:microsoft.com/office/officeart/2009/3/layout/SnapshotPictureList"/>
    <dgm:cxn modelId="{F6D647B8-69D4-47EE-819E-F35E7B5C9071}" srcId="{923F8A1F-3CD5-45C1-95F4-248B363B4CF6}" destId="{BBDB6274-AC5C-4CE3-8AE2-F456847D7FB6}" srcOrd="0" destOrd="0" parTransId="{6C12093C-33A6-45EB-AE67-5BAD3A5C3EBA}" sibTransId="{B0A26D42-2E94-4573-9BD5-38EC05A572FC}"/>
    <dgm:cxn modelId="{137EF40F-A46D-4E82-AAE1-84E4576BD7CC}" type="presOf" srcId="{230DD0DE-BB27-48C8-A8B1-997E54AD2246}" destId="{D77E3942-C69B-45B3-8254-95676DB72B23}" srcOrd="0" destOrd="2" presId="urn:microsoft.com/office/officeart/2009/3/layout/SnapshotPictureList"/>
    <dgm:cxn modelId="{4B21FEFD-2662-46DF-998C-B8FFCC91F2E3}" type="presOf" srcId="{FF6904C9-CAD0-4957-894D-D2B24026C90C}" destId="{D77E3942-C69B-45B3-8254-95676DB72B23}" srcOrd="0" destOrd="4" presId="urn:microsoft.com/office/officeart/2009/3/layout/SnapshotPictureList"/>
    <dgm:cxn modelId="{B3531F8B-D813-45DC-B9EA-997D96277734}" type="presOf" srcId="{F4B1A0C7-E9C8-4641-9B72-A01C350D8818}" destId="{D77E3942-C69B-45B3-8254-95676DB72B23}" srcOrd="0" destOrd="3" presId="urn:microsoft.com/office/officeart/2009/3/layout/SnapshotPictureList"/>
    <dgm:cxn modelId="{839F6873-F44D-4759-AB40-4292401C71BC}" srcId="{BBDB6274-AC5C-4CE3-8AE2-F456847D7FB6}" destId="{EAACFED0-BDF5-4393-801D-A110877BB307}" srcOrd="3" destOrd="0" parTransId="{77582541-278B-4F81-B477-F58988CADD5B}" sibTransId="{4FB3D40B-3BF1-4132-86B2-876659610F24}"/>
    <dgm:cxn modelId="{61924A88-ABE1-41D5-8FD3-61F2F4C535D4}" type="presOf" srcId="{A2861EF2-7CA4-49F3-8C2C-3CC6EF63E40C}" destId="{D77E3942-C69B-45B3-8254-95676DB72B23}" srcOrd="0" destOrd="9" presId="urn:microsoft.com/office/officeart/2009/3/layout/SnapshotPictureList"/>
    <dgm:cxn modelId="{1EBB3177-4413-4134-9AF6-27EC200A6D61}" srcId="{F5416713-9386-4DFE-92CD-444D3FE9CB84}" destId="{66DE7BAB-CFE8-4523-A58E-84C04E472097}" srcOrd="0" destOrd="0" parTransId="{45B4D26D-F58B-4F12-A6DB-6D57D66ACBB0}" sibTransId="{E7773B44-4EDC-4922-ACA7-3E2A383B0036}"/>
    <dgm:cxn modelId="{CDA98A87-6E26-4711-8352-0267DAAC4B37}" srcId="{BBDB6274-AC5C-4CE3-8AE2-F456847D7FB6}" destId="{A2861EF2-7CA4-49F3-8C2C-3CC6EF63E40C}" srcOrd="5" destOrd="0" parTransId="{D05CD88D-7846-4EC1-A58D-580F1ADA51DB}" sibTransId="{4B41F07E-4427-4A0E-A47A-881D24591967}"/>
    <dgm:cxn modelId="{6A4A0B48-F665-4E37-A091-B2C0781B6F9B}" type="presOf" srcId="{EAACFED0-BDF5-4393-801D-A110877BB307}" destId="{D77E3942-C69B-45B3-8254-95676DB72B23}" srcOrd="0" destOrd="7" presId="urn:microsoft.com/office/officeart/2009/3/layout/SnapshotPictureList"/>
    <dgm:cxn modelId="{FE0AFCBC-3B00-4B8A-B4DC-C05F8837B7E4}" srcId="{BBDB6274-AC5C-4CE3-8AE2-F456847D7FB6}" destId="{F5416713-9386-4DFE-92CD-444D3FE9CB84}" srcOrd="0" destOrd="0" parTransId="{8ECC6983-C292-4027-B3E0-5F9D28BB3C53}" sibTransId="{BDFAB7AD-8C13-4A4E-953C-19693687980D}"/>
    <dgm:cxn modelId="{B958A6E4-020D-4B3B-BD54-B5C215E6386B}" type="presOf" srcId="{35CB5D72-69EC-4D1F-B70B-98D543AF7D24}" destId="{D77E3942-C69B-45B3-8254-95676DB72B23}" srcOrd="0" destOrd="6" presId="urn:microsoft.com/office/officeart/2009/3/layout/SnapshotPictureList"/>
    <dgm:cxn modelId="{C55D5EF8-B00D-480E-8FC9-AD6F0AAA2BF7}" srcId="{FF6904C9-CAD0-4957-894D-D2B24026C90C}" destId="{35CB5D72-69EC-4D1F-B70B-98D543AF7D24}" srcOrd="1" destOrd="0" parTransId="{49DBD06D-21A8-4AF9-B2B4-060FBD3FE9AE}" sibTransId="{1FB50F76-1103-4E37-BFFB-91A8B99E35E1}"/>
    <dgm:cxn modelId="{EEDC0EFE-877F-4D0C-93A6-7B4746FA56DD}" type="presOf" srcId="{F5416713-9386-4DFE-92CD-444D3FE9CB84}" destId="{D77E3942-C69B-45B3-8254-95676DB72B23}" srcOrd="0" destOrd="0" presId="urn:microsoft.com/office/officeart/2009/3/layout/SnapshotPictureList"/>
    <dgm:cxn modelId="{84186DFC-E9F0-4BFE-9E6D-B4FFA20E0C84}" type="presOf" srcId="{BBDB6274-AC5C-4CE3-8AE2-F456847D7FB6}" destId="{5E388852-4ACF-4DE8-AE0B-7F091A593501}" srcOrd="0" destOrd="0" presId="urn:microsoft.com/office/officeart/2009/3/layout/SnapshotPictureList"/>
    <dgm:cxn modelId="{FF5BA0FE-FEBE-4408-9837-32800A35B052}" srcId="{230DD0DE-BB27-48C8-A8B1-997E54AD2246}" destId="{F4B1A0C7-E9C8-4641-9B72-A01C350D8818}" srcOrd="0" destOrd="0" parTransId="{3E373216-E0ED-4B5B-9D55-AD8BAD50800D}" sibTransId="{78EAF3B4-3601-4AD1-BDA2-35708F2CD681}"/>
    <dgm:cxn modelId="{5C7F901C-FECC-4293-A302-C874D429C75A}" srcId="{BBDB6274-AC5C-4CE3-8AE2-F456847D7FB6}" destId="{0E5FE01E-954F-406E-B539-5849526959EA}" srcOrd="4" destOrd="0" parTransId="{DEA781FF-D495-4242-9009-8277253D84BD}" sibTransId="{57803DC8-9050-462F-9EC5-62FFC3892D33}"/>
    <dgm:cxn modelId="{81EAE623-A398-4BBA-81FC-6F9F07035523}" type="presOf" srcId="{923F8A1F-3CD5-45C1-95F4-248B363B4CF6}" destId="{0475AB92-02BA-446A-ACB7-60BFE13CF24F}" srcOrd="0" destOrd="0" presId="urn:microsoft.com/office/officeart/2009/3/layout/SnapshotPictureList"/>
    <dgm:cxn modelId="{EAA4853B-904A-4374-A38B-AB327506FA4B}" srcId="{BBDB6274-AC5C-4CE3-8AE2-F456847D7FB6}" destId="{230DD0DE-BB27-48C8-A8B1-997E54AD2246}" srcOrd="1" destOrd="0" parTransId="{852E3655-130D-41E8-8238-9B1CB896BA42}" sibTransId="{148BC091-67DC-4478-BF19-F01F3DB2A979}"/>
    <dgm:cxn modelId="{EF74136B-A0E6-4590-A290-4B2E634A5E07}" srcId="{BBDB6274-AC5C-4CE3-8AE2-F456847D7FB6}" destId="{FF6904C9-CAD0-4957-894D-D2B24026C90C}" srcOrd="2" destOrd="0" parTransId="{DDC63091-4FBC-414B-A653-F033F23B8431}" sibTransId="{03BBBEE1-C452-4E8A-8E74-15184965603A}"/>
    <dgm:cxn modelId="{6A1EC6DB-740D-4644-B577-A3AD09FD0A4A}" type="presOf" srcId="{0E5FE01E-954F-406E-B539-5849526959EA}" destId="{D77E3942-C69B-45B3-8254-95676DB72B23}" srcOrd="0" destOrd="8" presId="urn:microsoft.com/office/officeart/2009/3/layout/SnapshotPictureList"/>
    <dgm:cxn modelId="{D09ECB27-51E3-473B-9B0A-7495C02AE079}" type="presParOf" srcId="{0475AB92-02BA-446A-ACB7-60BFE13CF24F}" destId="{055A85B0-608A-4CA7-B0BD-12BC550B374A}" srcOrd="0" destOrd="0" presId="urn:microsoft.com/office/officeart/2009/3/layout/SnapshotPictureList"/>
    <dgm:cxn modelId="{89675108-0A96-45E5-8CC1-28B5657DB6BE}" type="presParOf" srcId="{055A85B0-608A-4CA7-B0BD-12BC550B374A}" destId="{67F66FFD-91DA-4B16-ADE9-769061E0EED1}" srcOrd="0" destOrd="0" presId="urn:microsoft.com/office/officeart/2009/3/layout/SnapshotPictureList"/>
    <dgm:cxn modelId="{EF8DDBF9-2675-41B3-97B2-FD8BCFD272F9}" type="presParOf" srcId="{055A85B0-608A-4CA7-B0BD-12BC550B374A}" destId="{5E388852-4ACF-4DE8-AE0B-7F091A593501}" srcOrd="1" destOrd="0" presId="urn:microsoft.com/office/officeart/2009/3/layout/SnapshotPictureList"/>
    <dgm:cxn modelId="{2E746BE8-0744-471F-AC7E-AF7CCE44D85C}" type="presParOf" srcId="{055A85B0-608A-4CA7-B0BD-12BC550B374A}" destId="{D77E3942-C69B-45B3-8254-95676DB72B23}" srcOrd="2" destOrd="0" presId="urn:microsoft.com/office/officeart/2009/3/layout/SnapshotPictureList"/>
    <dgm:cxn modelId="{9F50C24E-0A46-4120-BABC-F7705971B961}" type="presParOf" srcId="{055A85B0-608A-4CA7-B0BD-12BC550B374A}" destId="{F6E0F1F6-46D8-417B-BF8A-DD41F9D6E9C1}" srcOrd="3" destOrd="0" presId="urn:microsoft.com/office/officeart/2009/3/layout/SnapshotPictureList"/>
    <dgm:cxn modelId="{CA1C5477-BECC-4808-8841-9507BA1351F1}" type="presParOf" srcId="{055A85B0-608A-4CA7-B0BD-12BC550B374A}" destId="{A7E78DC5-90D7-4D54-948E-B1E7CDF5AE3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FD4C9-B54C-49D6-8B19-5A591FBE0418}">
      <dsp:nvSpPr>
        <dsp:cNvPr id="0" name=""/>
        <dsp:cNvSpPr/>
      </dsp:nvSpPr>
      <dsp:spPr>
        <a:xfrm>
          <a:off x="8989706" y="1655131"/>
          <a:ext cx="183199" cy="561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1812"/>
              </a:lnTo>
              <a:lnTo>
                <a:pt x="183199" y="561812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593B2-15BC-4BF4-AE13-BDB603208FDA}">
      <dsp:nvSpPr>
        <dsp:cNvPr id="0" name=""/>
        <dsp:cNvSpPr/>
      </dsp:nvSpPr>
      <dsp:spPr>
        <a:xfrm>
          <a:off x="5044808" y="787986"/>
          <a:ext cx="4433429" cy="2564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39"/>
              </a:lnTo>
              <a:lnTo>
                <a:pt x="4433429" y="128239"/>
              </a:lnTo>
              <a:lnTo>
                <a:pt x="4433429" y="25647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ED0D66-B353-41E6-B527-8A8A224EB1D9}">
      <dsp:nvSpPr>
        <dsp:cNvPr id="0" name=""/>
        <dsp:cNvSpPr/>
      </dsp:nvSpPr>
      <dsp:spPr>
        <a:xfrm>
          <a:off x="7511896" y="1655131"/>
          <a:ext cx="183199" cy="22961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6101"/>
              </a:lnTo>
              <a:lnTo>
                <a:pt x="183199" y="2296101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79928-BA49-463B-ACCA-489D5C15E438}">
      <dsp:nvSpPr>
        <dsp:cNvPr id="0" name=""/>
        <dsp:cNvSpPr/>
      </dsp:nvSpPr>
      <dsp:spPr>
        <a:xfrm>
          <a:off x="7511896" y="1655131"/>
          <a:ext cx="183199" cy="1428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8956"/>
              </a:lnTo>
              <a:lnTo>
                <a:pt x="183199" y="1428956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12BE8F-AF33-4358-825D-759E1ED4885C}">
      <dsp:nvSpPr>
        <dsp:cNvPr id="0" name=""/>
        <dsp:cNvSpPr/>
      </dsp:nvSpPr>
      <dsp:spPr>
        <a:xfrm>
          <a:off x="7511896" y="1655131"/>
          <a:ext cx="183199" cy="561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1812"/>
              </a:lnTo>
              <a:lnTo>
                <a:pt x="183199" y="561812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2D09B-BC4D-4D05-BB87-D4F163D99EB8}">
      <dsp:nvSpPr>
        <dsp:cNvPr id="0" name=""/>
        <dsp:cNvSpPr/>
      </dsp:nvSpPr>
      <dsp:spPr>
        <a:xfrm>
          <a:off x="5044808" y="787986"/>
          <a:ext cx="2955619" cy="2564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39"/>
              </a:lnTo>
              <a:lnTo>
                <a:pt x="2955619" y="128239"/>
              </a:lnTo>
              <a:lnTo>
                <a:pt x="2955619" y="25647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4D25-DD6A-4EEA-A26D-94459519C461}">
      <dsp:nvSpPr>
        <dsp:cNvPr id="0" name=""/>
        <dsp:cNvSpPr/>
      </dsp:nvSpPr>
      <dsp:spPr>
        <a:xfrm>
          <a:off x="6034086" y="1655131"/>
          <a:ext cx="183199" cy="1428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8956"/>
              </a:lnTo>
              <a:lnTo>
                <a:pt x="183199" y="1428956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8AA959-5BDB-473D-AF27-AF0BF611F946}">
      <dsp:nvSpPr>
        <dsp:cNvPr id="0" name=""/>
        <dsp:cNvSpPr/>
      </dsp:nvSpPr>
      <dsp:spPr>
        <a:xfrm>
          <a:off x="6034086" y="1655131"/>
          <a:ext cx="183199" cy="561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1812"/>
              </a:lnTo>
              <a:lnTo>
                <a:pt x="183199" y="561812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1A0599-214B-4C2D-B39B-149C5C67E0AE}">
      <dsp:nvSpPr>
        <dsp:cNvPr id="0" name=""/>
        <dsp:cNvSpPr/>
      </dsp:nvSpPr>
      <dsp:spPr>
        <a:xfrm>
          <a:off x="5044808" y="787986"/>
          <a:ext cx="1477809" cy="2564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39"/>
              </a:lnTo>
              <a:lnTo>
                <a:pt x="1477809" y="128239"/>
              </a:lnTo>
              <a:lnTo>
                <a:pt x="1477809" y="25647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311D3-9C29-479D-A37F-F9A4846200F1}">
      <dsp:nvSpPr>
        <dsp:cNvPr id="0" name=""/>
        <dsp:cNvSpPr/>
      </dsp:nvSpPr>
      <dsp:spPr>
        <a:xfrm>
          <a:off x="4556276" y="1655131"/>
          <a:ext cx="183199" cy="561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1812"/>
              </a:lnTo>
              <a:lnTo>
                <a:pt x="183199" y="561812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E6F78B-7176-4756-B20C-CC762D65D5EA}">
      <dsp:nvSpPr>
        <dsp:cNvPr id="0" name=""/>
        <dsp:cNvSpPr/>
      </dsp:nvSpPr>
      <dsp:spPr>
        <a:xfrm>
          <a:off x="4999088" y="787986"/>
          <a:ext cx="91440" cy="2564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647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24496-70C8-4489-9BA8-0E13A6C46C59}">
      <dsp:nvSpPr>
        <dsp:cNvPr id="0" name=""/>
        <dsp:cNvSpPr/>
      </dsp:nvSpPr>
      <dsp:spPr>
        <a:xfrm>
          <a:off x="3078466" y="1655131"/>
          <a:ext cx="183199" cy="561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1812"/>
              </a:lnTo>
              <a:lnTo>
                <a:pt x="183199" y="561812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54FE10-9D1D-4D1C-A5CC-9D267D89FF9F}">
      <dsp:nvSpPr>
        <dsp:cNvPr id="0" name=""/>
        <dsp:cNvSpPr/>
      </dsp:nvSpPr>
      <dsp:spPr>
        <a:xfrm>
          <a:off x="3566998" y="787986"/>
          <a:ext cx="1477809" cy="256479"/>
        </a:xfrm>
        <a:custGeom>
          <a:avLst/>
          <a:gdLst/>
          <a:ahLst/>
          <a:cxnLst/>
          <a:rect l="0" t="0" r="0" b="0"/>
          <a:pathLst>
            <a:path>
              <a:moveTo>
                <a:pt x="1477809" y="0"/>
              </a:moveTo>
              <a:lnTo>
                <a:pt x="1477809" y="128239"/>
              </a:lnTo>
              <a:lnTo>
                <a:pt x="0" y="128239"/>
              </a:lnTo>
              <a:lnTo>
                <a:pt x="0" y="25647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BC6B2-BE02-4A5B-A7E0-87CD76D733F1}">
      <dsp:nvSpPr>
        <dsp:cNvPr id="0" name=""/>
        <dsp:cNvSpPr/>
      </dsp:nvSpPr>
      <dsp:spPr>
        <a:xfrm>
          <a:off x="1600656" y="1655131"/>
          <a:ext cx="183199" cy="561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1812"/>
              </a:lnTo>
              <a:lnTo>
                <a:pt x="183199" y="561812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E48F5-7BD8-47A2-A2C5-1323423E6F20}">
      <dsp:nvSpPr>
        <dsp:cNvPr id="0" name=""/>
        <dsp:cNvSpPr/>
      </dsp:nvSpPr>
      <dsp:spPr>
        <a:xfrm>
          <a:off x="2089188" y="787986"/>
          <a:ext cx="2955619" cy="256479"/>
        </a:xfrm>
        <a:custGeom>
          <a:avLst/>
          <a:gdLst/>
          <a:ahLst/>
          <a:cxnLst/>
          <a:rect l="0" t="0" r="0" b="0"/>
          <a:pathLst>
            <a:path>
              <a:moveTo>
                <a:pt x="2955619" y="0"/>
              </a:moveTo>
              <a:lnTo>
                <a:pt x="2955619" y="128239"/>
              </a:lnTo>
              <a:lnTo>
                <a:pt x="0" y="128239"/>
              </a:lnTo>
              <a:lnTo>
                <a:pt x="0" y="25647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2BD6FD-FBDD-4046-840A-361DB8DAE06A}">
      <dsp:nvSpPr>
        <dsp:cNvPr id="0" name=""/>
        <dsp:cNvSpPr/>
      </dsp:nvSpPr>
      <dsp:spPr>
        <a:xfrm>
          <a:off x="122846" y="1655131"/>
          <a:ext cx="183199" cy="22961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6101"/>
              </a:lnTo>
              <a:lnTo>
                <a:pt x="183199" y="2296101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9E4FCB-E3D7-49C8-815F-C890E8B3655F}">
      <dsp:nvSpPr>
        <dsp:cNvPr id="0" name=""/>
        <dsp:cNvSpPr/>
      </dsp:nvSpPr>
      <dsp:spPr>
        <a:xfrm>
          <a:off x="122846" y="1655131"/>
          <a:ext cx="183199" cy="1428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8956"/>
              </a:lnTo>
              <a:lnTo>
                <a:pt x="183199" y="1428956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34593F-5F1E-44B8-ABE0-D8D9055F6295}">
      <dsp:nvSpPr>
        <dsp:cNvPr id="0" name=""/>
        <dsp:cNvSpPr/>
      </dsp:nvSpPr>
      <dsp:spPr>
        <a:xfrm>
          <a:off x="122846" y="1655131"/>
          <a:ext cx="183199" cy="5422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227"/>
              </a:lnTo>
              <a:lnTo>
                <a:pt x="183199" y="542227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88ECB5-B653-4E9C-B443-6414EE0E9AEB}">
      <dsp:nvSpPr>
        <dsp:cNvPr id="0" name=""/>
        <dsp:cNvSpPr/>
      </dsp:nvSpPr>
      <dsp:spPr>
        <a:xfrm>
          <a:off x="611379" y="787986"/>
          <a:ext cx="4433429" cy="256479"/>
        </a:xfrm>
        <a:custGeom>
          <a:avLst/>
          <a:gdLst/>
          <a:ahLst/>
          <a:cxnLst/>
          <a:rect l="0" t="0" r="0" b="0"/>
          <a:pathLst>
            <a:path>
              <a:moveTo>
                <a:pt x="4433429" y="0"/>
              </a:moveTo>
              <a:lnTo>
                <a:pt x="4433429" y="128239"/>
              </a:lnTo>
              <a:lnTo>
                <a:pt x="0" y="128239"/>
              </a:lnTo>
              <a:lnTo>
                <a:pt x="0" y="25647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3FE0BC-1B23-4882-B782-C3E18CC5E92A}">
      <dsp:nvSpPr>
        <dsp:cNvPr id="0" name=""/>
        <dsp:cNvSpPr/>
      </dsp:nvSpPr>
      <dsp:spPr>
        <a:xfrm>
          <a:off x="4434143" y="177321"/>
          <a:ext cx="1221330" cy="61066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4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/>
            <a:t>로그인</a:t>
          </a:r>
        </a:p>
      </dsp:txBody>
      <dsp:txXfrm>
        <a:off x="4434143" y="177321"/>
        <a:ext cx="1221330" cy="610665"/>
      </dsp:txXfrm>
    </dsp:sp>
    <dsp:sp modelId="{D420A473-3C3E-401B-A6A6-5E4A247F17F7}">
      <dsp:nvSpPr>
        <dsp:cNvPr id="0" name=""/>
        <dsp:cNvSpPr/>
      </dsp:nvSpPr>
      <dsp:spPr>
        <a:xfrm>
          <a:off x="713" y="1044466"/>
          <a:ext cx="1221330" cy="61066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6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/>
            <a:t>회원정보</a:t>
          </a:r>
        </a:p>
      </dsp:txBody>
      <dsp:txXfrm>
        <a:off x="713" y="1044466"/>
        <a:ext cx="1221330" cy="610665"/>
      </dsp:txXfrm>
    </dsp:sp>
    <dsp:sp modelId="{EC65B2C7-90C5-4F6C-BE8D-F1D30C461E59}">
      <dsp:nvSpPr>
        <dsp:cNvPr id="0" name=""/>
        <dsp:cNvSpPr/>
      </dsp:nvSpPr>
      <dsp:spPr>
        <a:xfrm>
          <a:off x="306046" y="1892026"/>
          <a:ext cx="1221330" cy="61066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/>
            <a:t>회원정보변경</a:t>
          </a:r>
          <a:endParaRPr lang="en-US" altLang="ko-KR" sz="1500" kern="1200" dirty="0"/>
        </a:p>
      </dsp:txBody>
      <dsp:txXfrm>
        <a:off x="306046" y="1892026"/>
        <a:ext cx="1221330" cy="610665"/>
      </dsp:txXfrm>
    </dsp:sp>
    <dsp:sp modelId="{9B4636C0-9814-4B72-9004-91F3C3360930}">
      <dsp:nvSpPr>
        <dsp:cNvPr id="0" name=""/>
        <dsp:cNvSpPr/>
      </dsp:nvSpPr>
      <dsp:spPr>
        <a:xfrm>
          <a:off x="306046" y="2778755"/>
          <a:ext cx="1221330" cy="61066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/>
            <a:t>예매내역</a:t>
          </a:r>
          <a:endParaRPr lang="en-US" altLang="ko-KR" sz="1500" kern="1200" dirty="0"/>
        </a:p>
      </dsp:txBody>
      <dsp:txXfrm>
        <a:off x="306046" y="2778755"/>
        <a:ext cx="1221330" cy="610665"/>
      </dsp:txXfrm>
    </dsp:sp>
    <dsp:sp modelId="{155CFF27-228C-4A50-9678-D3D4EF6EBE3F}">
      <dsp:nvSpPr>
        <dsp:cNvPr id="0" name=""/>
        <dsp:cNvSpPr/>
      </dsp:nvSpPr>
      <dsp:spPr>
        <a:xfrm>
          <a:off x="306046" y="3645900"/>
          <a:ext cx="1221330" cy="61066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/>
            <a:t>문의내역</a:t>
          </a:r>
          <a:endParaRPr lang="en-US" altLang="ko-KR" sz="1500" kern="1200" dirty="0"/>
        </a:p>
      </dsp:txBody>
      <dsp:txXfrm>
        <a:off x="306046" y="3645900"/>
        <a:ext cx="1221330" cy="610665"/>
      </dsp:txXfrm>
    </dsp:sp>
    <dsp:sp modelId="{392E8B25-B420-4385-BACC-13F3F17AEEB1}">
      <dsp:nvSpPr>
        <dsp:cNvPr id="0" name=""/>
        <dsp:cNvSpPr/>
      </dsp:nvSpPr>
      <dsp:spPr>
        <a:xfrm>
          <a:off x="1478523" y="1044466"/>
          <a:ext cx="1221330" cy="61066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6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/>
            <a:t>공지사항</a:t>
          </a:r>
        </a:p>
      </dsp:txBody>
      <dsp:txXfrm>
        <a:off x="1478523" y="1044466"/>
        <a:ext cx="1221330" cy="610665"/>
      </dsp:txXfrm>
    </dsp:sp>
    <dsp:sp modelId="{FFFFFD6D-8E59-4335-958C-F668576CD37C}">
      <dsp:nvSpPr>
        <dsp:cNvPr id="0" name=""/>
        <dsp:cNvSpPr/>
      </dsp:nvSpPr>
      <dsp:spPr>
        <a:xfrm>
          <a:off x="1783856" y="1911610"/>
          <a:ext cx="1221330" cy="61066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/>
            <a:t>공지확인</a:t>
          </a:r>
        </a:p>
      </dsp:txBody>
      <dsp:txXfrm>
        <a:off x="1783856" y="1911610"/>
        <a:ext cx="1221330" cy="610665"/>
      </dsp:txXfrm>
    </dsp:sp>
    <dsp:sp modelId="{D9CAA5D7-636D-461D-A25E-4C5DD987CB41}">
      <dsp:nvSpPr>
        <dsp:cNvPr id="0" name=""/>
        <dsp:cNvSpPr/>
      </dsp:nvSpPr>
      <dsp:spPr>
        <a:xfrm>
          <a:off x="2956333" y="1044466"/>
          <a:ext cx="1221330" cy="61066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6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/>
            <a:t>Q&amp;A</a:t>
          </a:r>
          <a:endParaRPr lang="ko-KR" altLang="en-US" sz="1500" kern="1200" dirty="0"/>
        </a:p>
      </dsp:txBody>
      <dsp:txXfrm>
        <a:off x="2956333" y="1044466"/>
        <a:ext cx="1221330" cy="610665"/>
      </dsp:txXfrm>
    </dsp:sp>
    <dsp:sp modelId="{191882FA-2838-487E-93EE-569D5192A073}">
      <dsp:nvSpPr>
        <dsp:cNvPr id="0" name=""/>
        <dsp:cNvSpPr/>
      </dsp:nvSpPr>
      <dsp:spPr>
        <a:xfrm>
          <a:off x="3261666" y="1911610"/>
          <a:ext cx="1221330" cy="61066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/>
            <a:t>FAQ </a:t>
          </a:r>
          <a:r>
            <a:rPr lang="ko-KR" altLang="en-US" sz="1500" kern="1200" dirty="0"/>
            <a:t>확인</a:t>
          </a:r>
        </a:p>
      </dsp:txBody>
      <dsp:txXfrm>
        <a:off x="3261666" y="1911610"/>
        <a:ext cx="1221330" cy="610665"/>
      </dsp:txXfrm>
    </dsp:sp>
    <dsp:sp modelId="{1A379E63-B185-49E5-919F-E68432D98970}">
      <dsp:nvSpPr>
        <dsp:cNvPr id="0" name=""/>
        <dsp:cNvSpPr/>
      </dsp:nvSpPr>
      <dsp:spPr>
        <a:xfrm>
          <a:off x="4434143" y="1044466"/>
          <a:ext cx="1221330" cy="61066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6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/>
            <a:t>1:1</a:t>
          </a:r>
          <a:r>
            <a:rPr lang="ko-KR" altLang="en-US" sz="1500" kern="1200" dirty="0"/>
            <a:t>문의</a:t>
          </a:r>
        </a:p>
      </dsp:txBody>
      <dsp:txXfrm>
        <a:off x="4434143" y="1044466"/>
        <a:ext cx="1221330" cy="610665"/>
      </dsp:txXfrm>
    </dsp:sp>
    <dsp:sp modelId="{0C2AF4B2-D017-4165-8F88-4B9B54E0FC30}">
      <dsp:nvSpPr>
        <dsp:cNvPr id="0" name=""/>
        <dsp:cNvSpPr/>
      </dsp:nvSpPr>
      <dsp:spPr>
        <a:xfrm>
          <a:off x="4739476" y="1911610"/>
          <a:ext cx="1221330" cy="61066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/>
            <a:t>1:1</a:t>
          </a:r>
          <a:r>
            <a:rPr lang="ko-KR" altLang="en-US" sz="1500" kern="1200" dirty="0"/>
            <a:t>문의 확인</a:t>
          </a:r>
          <a:endParaRPr lang="en-US" altLang="ko-KR" sz="1500" kern="1200" dirty="0"/>
        </a:p>
      </dsp:txBody>
      <dsp:txXfrm>
        <a:off x="4739476" y="1911610"/>
        <a:ext cx="1221330" cy="610665"/>
      </dsp:txXfrm>
    </dsp:sp>
    <dsp:sp modelId="{F4068331-C93D-47D9-BBC9-8828B63F3BB4}">
      <dsp:nvSpPr>
        <dsp:cNvPr id="0" name=""/>
        <dsp:cNvSpPr/>
      </dsp:nvSpPr>
      <dsp:spPr>
        <a:xfrm>
          <a:off x="5911953" y="1044466"/>
          <a:ext cx="1221330" cy="61066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6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/>
            <a:t>예매</a:t>
          </a:r>
          <a:endParaRPr lang="en-US" altLang="ko-KR" sz="1500" kern="1200" dirty="0"/>
        </a:p>
      </dsp:txBody>
      <dsp:txXfrm>
        <a:off x="5911953" y="1044466"/>
        <a:ext cx="1221330" cy="610665"/>
      </dsp:txXfrm>
    </dsp:sp>
    <dsp:sp modelId="{80C6DD09-3A42-4158-8E0B-087E8EBFAD8B}">
      <dsp:nvSpPr>
        <dsp:cNvPr id="0" name=""/>
        <dsp:cNvSpPr/>
      </dsp:nvSpPr>
      <dsp:spPr>
        <a:xfrm>
          <a:off x="6217285" y="1911610"/>
          <a:ext cx="1221330" cy="61066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/>
            <a:t>예매시간선택</a:t>
          </a:r>
          <a:endParaRPr lang="en-US" altLang="ko-KR" sz="1500" kern="1200" dirty="0"/>
        </a:p>
      </dsp:txBody>
      <dsp:txXfrm>
        <a:off x="6217285" y="1911610"/>
        <a:ext cx="1221330" cy="610665"/>
      </dsp:txXfrm>
    </dsp:sp>
    <dsp:sp modelId="{3E0AC00E-1B29-4595-847A-7228DDE43FAB}">
      <dsp:nvSpPr>
        <dsp:cNvPr id="0" name=""/>
        <dsp:cNvSpPr/>
      </dsp:nvSpPr>
      <dsp:spPr>
        <a:xfrm>
          <a:off x="6217285" y="2778755"/>
          <a:ext cx="1221330" cy="61066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/>
            <a:t>좌석선택</a:t>
          </a:r>
          <a:endParaRPr lang="en-US" altLang="ko-KR" sz="1500" kern="1200" dirty="0"/>
        </a:p>
      </dsp:txBody>
      <dsp:txXfrm>
        <a:off x="6217285" y="2778755"/>
        <a:ext cx="1221330" cy="610665"/>
      </dsp:txXfrm>
    </dsp:sp>
    <dsp:sp modelId="{D50C19B1-0319-4F12-87B6-4FEB3CC073C2}">
      <dsp:nvSpPr>
        <dsp:cNvPr id="0" name=""/>
        <dsp:cNvSpPr/>
      </dsp:nvSpPr>
      <dsp:spPr>
        <a:xfrm>
          <a:off x="7389763" y="1044466"/>
          <a:ext cx="1221330" cy="61066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6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/>
            <a:t>영화</a:t>
          </a:r>
        </a:p>
      </dsp:txBody>
      <dsp:txXfrm>
        <a:off x="7389763" y="1044466"/>
        <a:ext cx="1221330" cy="610665"/>
      </dsp:txXfrm>
    </dsp:sp>
    <dsp:sp modelId="{16734D81-0DF3-4BD6-B8BC-85E5ABC783F0}">
      <dsp:nvSpPr>
        <dsp:cNvPr id="0" name=""/>
        <dsp:cNvSpPr/>
      </dsp:nvSpPr>
      <dsp:spPr>
        <a:xfrm>
          <a:off x="7695095" y="1911610"/>
          <a:ext cx="1221330" cy="61066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/>
            <a:t>영화 정보</a:t>
          </a:r>
        </a:p>
      </dsp:txBody>
      <dsp:txXfrm>
        <a:off x="7695095" y="1911610"/>
        <a:ext cx="1221330" cy="610665"/>
      </dsp:txXfrm>
    </dsp:sp>
    <dsp:sp modelId="{64CC30CB-B508-4B29-A670-FA92A8787F49}">
      <dsp:nvSpPr>
        <dsp:cNvPr id="0" name=""/>
        <dsp:cNvSpPr/>
      </dsp:nvSpPr>
      <dsp:spPr>
        <a:xfrm>
          <a:off x="7695095" y="2778755"/>
          <a:ext cx="1221330" cy="61066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/>
            <a:t>리뷰</a:t>
          </a:r>
          <a:r>
            <a:rPr lang="en-US" altLang="ko-KR" sz="1500" kern="1200" dirty="0"/>
            <a:t>&amp;</a:t>
          </a:r>
          <a:r>
            <a:rPr lang="ko-KR" altLang="en-US" sz="1500" kern="1200" dirty="0"/>
            <a:t>평점</a:t>
          </a:r>
        </a:p>
      </dsp:txBody>
      <dsp:txXfrm>
        <a:off x="7695095" y="2778755"/>
        <a:ext cx="1221330" cy="610665"/>
      </dsp:txXfrm>
    </dsp:sp>
    <dsp:sp modelId="{7E36A3CE-11D8-4D00-BF77-B10E6164A28D}">
      <dsp:nvSpPr>
        <dsp:cNvPr id="0" name=""/>
        <dsp:cNvSpPr/>
      </dsp:nvSpPr>
      <dsp:spPr>
        <a:xfrm>
          <a:off x="7695095" y="3645900"/>
          <a:ext cx="1221330" cy="61066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/>
            <a:t>예매하기</a:t>
          </a:r>
        </a:p>
      </dsp:txBody>
      <dsp:txXfrm>
        <a:off x="7695095" y="3645900"/>
        <a:ext cx="1221330" cy="610665"/>
      </dsp:txXfrm>
    </dsp:sp>
    <dsp:sp modelId="{CE3DAC4E-DF41-4F31-B52E-EE8AD00052E0}">
      <dsp:nvSpPr>
        <dsp:cNvPr id="0" name=""/>
        <dsp:cNvSpPr/>
      </dsp:nvSpPr>
      <dsp:spPr>
        <a:xfrm>
          <a:off x="8867573" y="1044466"/>
          <a:ext cx="1221330" cy="61066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6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/>
            <a:t>상영관</a:t>
          </a:r>
        </a:p>
      </dsp:txBody>
      <dsp:txXfrm>
        <a:off x="8867573" y="1044466"/>
        <a:ext cx="1221330" cy="610665"/>
      </dsp:txXfrm>
    </dsp:sp>
    <dsp:sp modelId="{3A7FF86F-7DBF-4BAA-BBEA-9759340EF4C0}">
      <dsp:nvSpPr>
        <dsp:cNvPr id="0" name=""/>
        <dsp:cNvSpPr/>
      </dsp:nvSpPr>
      <dsp:spPr>
        <a:xfrm>
          <a:off x="9172905" y="1911610"/>
          <a:ext cx="1221330" cy="61066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/>
            <a:t>상영관정보</a:t>
          </a:r>
        </a:p>
      </dsp:txBody>
      <dsp:txXfrm>
        <a:off x="9172905" y="1911610"/>
        <a:ext cx="1221330" cy="61066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571438" y="484787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823511" y="484787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604905" y="0"/>
          <a:ext cx="5466994" cy="3827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1045792" y="3828462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/>
            <a:t>1:1 </a:t>
          </a:r>
          <a:r>
            <a:rPr lang="ko-KR" altLang="en-US" sz="1700" b="1" kern="1200" dirty="0"/>
            <a:t>문의 게시판</a:t>
          </a:r>
        </a:p>
      </dsp:txBody>
      <dsp:txXfrm>
        <a:off x="1045792" y="3828462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740578" y="484787"/>
          <a:ext cx="2599394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설명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체크박스 선택하여 질문 삭제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파라미터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>
              <a:solidFill>
                <a:schemeClr val="accent1"/>
              </a:solidFill>
            </a:rPr>
            <a:t>num</a:t>
          </a:r>
          <a:endParaRPr lang="ko-KR" altLang="en-US" sz="1300" kern="1200" dirty="0">
            <a:solidFill>
              <a:schemeClr val="accent1"/>
            </a:solidFill>
          </a:endParaRP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흐름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altLang="ko-KR" sz="1300" kern="1200" dirty="0">
              <a:solidFill>
                <a:schemeClr val="accent1"/>
              </a:solidFill>
            </a:rPr>
            <a:t>Num</a:t>
          </a:r>
          <a:r>
            <a:rPr lang="ko-KR" altLang="en-US" sz="1300" kern="1200" dirty="0">
              <a:solidFill>
                <a:schemeClr val="accent1"/>
              </a:solidFill>
            </a:rPr>
            <a:t>들을 </a:t>
          </a:r>
          <a:r>
            <a:rPr lang="en-US" altLang="ko-KR" sz="1300" kern="1200" dirty="0">
              <a:solidFill>
                <a:schemeClr val="accent1"/>
              </a:solidFill>
            </a:rPr>
            <a:t>MAP</a:t>
          </a:r>
          <a:r>
            <a:rPr lang="ko-KR" altLang="en-US" sz="1300" kern="1200" dirty="0">
              <a:solidFill>
                <a:schemeClr val="accent1"/>
              </a:solidFill>
            </a:rPr>
            <a:t>으로 파라미터로 넘겨 데이터베이스에 접근하여 삭제</a:t>
          </a:r>
          <a:r>
            <a:rPr lang="en-US" altLang="ko-KR" sz="1300" kern="1200" dirty="0">
              <a:solidFill>
                <a:schemeClr val="accent1"/>
              </a:solidFill>
            </a:rPr>
            <a:t>(</a:t>
          </a:r>
          <a:r>
            <a:rPr lang="ko-KR" altLang="en-US" sz="1300" kern="1200" dirty="0">
              <a:solidFill>
                <a:schemeClr val="accent1"/>
              </a:solidFill>
            </a:rPr>
            <a:t>한번에 여러 개 삭제 가능</a:t>
          </a:r>
          <a:r>
            <a:rPr lang="en-US" altLang="ko-KR" sz="1300" kern="1200" dirty="0">
              <a:solidFill>
                <a:schemeClr val="accent1"/>
              </a:solidFill>
            </a:rPr>
            <a:t>]</a:t>
          </a:r>
          <a:endParaRPr lang="ko-KR" altLang="en-US" sz="1300" kern="1200" dirty="0">
            <a:solidFill>
              <a:schemeClr val="accent1"/>
            </a:solidFill>
          </a:endParaRP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삭제 시 답변 및 파일 있을 경우 답변 파일 우선 삭제하여 에러방지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예외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에러 발생시 에러페이지 이동</a:t>
          </a:r>
        </a:p>
      </dsp:txBody>
      <dsp:txXfrm>
        <a:off x="6740578" y="484787"/>
        <a:ext cx="2599394" cy="404593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571438" y="484787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823511" y="484787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604905" y="0"/>
          <a:ext cx="5466994" cy="3827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1045792" y="3828462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/>
            <a:t>1:1</a:t>
          </a:r>
          <a:r>
            <a:rPr lang="ko-KR" altLang="en-US" sz="1700" b="1" kern="1200" dirty="0"/>
            <a:t>문의 게시판</a:t>
          </a:r>
        </a:p>
      </dsp:txBody>
      <dsp:txXfrm>
        <a:off x="1045792" y="3828462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740578" y="484787"/>
          <a:ext cx="2599394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설명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게시판 페이지 처리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파라미터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>
              <a:solidFill>
                <a:schemeClr val="accent1"/>
              </a:solidFill>
            </a:rPr>
            <a:t>Writer, num</a:t>
          </a:r>
          <a:endParaRPr lang="ko-KR" altLang="en-US" sz="1300" kern="1200" dirty="0">
            <a:solidFill>
              <a:schemeClr val="accent1"/>
            </a:solidFill>
          </a:endParaRP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흐름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altLang="ko-KR" sz="1300" kern="1200" dirty="0">
              <a:solidFill>
                <a:schemeClr val="accent1"/>
              </a:solidFill>
            </a:rPr>
            <a:t>Writer</a:t>
          </a:r>
          <a:r>
            <a:rPr lang="ko-KR" altLang="en-US" sz="1300" kern="1200" dirty="0">
              <a:solidFill>
                <a:schemeClr val="accent1"/>
              </a:solidFill>
            </a:rPr>
            <a:t>와 </a:t>
          </a:r>
          <a:r>
            <a:rPr lang="en-US" altLang="ko-KR" sz="1300" kern="1200" dirty="0">
              <a:solidFill>
                <a:schemeClr val="accent1"/>
              </a:solidFill>
            </a:rPr>
            <a:t>num</a:t>
          </a:r>
          <a:r>
            <a:rPr lang="ko-KR" altLang="en-US" sz="1300" kern="1200" dirty="0">
              <a:solidFill>
                <a:schemeClr val="accent1"/>
              </a:solidFill>
            </a:rPr>
            <a:t>을 </a:t>
          </a:r>
          <a:r>
            <a:rPr lang="en-US" altLang="ko-KR" sz="1300" kern="1200" dirty="0">
              <a:solidFill>
                <a:schemeClr val="accent1"/>
              </a:solidFill>
            </a:rPr>
            <a:t>MAP </a:t>
          </a:r>
          <a:r>
            <a:rPr lang="ko-KR" altLang="en-US" sz="1300" kern="1200" dirty="0">
              <a:solidFill>
                <a:schemeClr val="accent1"/>
              </a:solidFill>
            </a:rPr>
            <a:t>파라미터 값으로 넘겨 해당 </a:t>
          </a:r>
          <a:r>
            <a:rPr lang="en-US" altLang="ko-KR" sz="1300" kern="1200" dirty="0">
              <a:solidFill>
                <a:schemeClr val="accent1"/>
              </a:solidFill>
            </a:rPr>
            <a:t>writer</a:t>
          </a:r>
          <a:r>
            <a:rPr lang="ko-KR" altLang="en-US" sz="1300" kern="1200" dirty="0">
              <a:solidFill>
                <a:schemeClr val="accent1"/>
              </a:solidFill>
            </a:rPr>
            <a:t>의 질문을 </a:t>
          </a:r>
          <a:r>
            <a:rPr lang="en-US" altLang="ko-KR" sz="1300" kern="1200" dirty="0">
              <a:solidFill>
                <a:schemeClr val="accent1"/>
              </a:solidFill>
            </a:rPr>
            <a:t>List</a:t>
          </a:r>
          <a:r>
            <a:rPr lang="ko-KR" altLang="en-US" sz="1300" kern="1200" dirty="0">
              <a:solidFill>
                <a:schemeClr val="accent1"/>
              </a:solidFill>
            </a:rPr>
            <a:t>로 받아 옴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질문의 전체 </a:t>
          </a:r>
          <a:r>
            <a:rPr lang="en-US" altLang="ko-KR" sz="1300" kern="1200" dirty="0">
              <a:solidFill>
                <a:schemeClr val="accent1"/>
              </a:solidFill>
            </a:rPr>
            <a:t>count</a:t>
          </a:r>
          <a:r>
            <a:rPr lang="ko-KR" altLang="en-US" sz="1300" kern="1200" dirty="0">
              <a:solidFill>
                <a:schemeClr val="accent1"/>
              </a:solidFill>
            </a:rPr>
            <a:t>를 받아와 페이지 처리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예외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300" kern="1200" dirty="0">
            <a:solidFill>
              <a:schemeClr val="accent1"/>
            </a:solidFill>
          </a:endParaRPr>
        </a:p>
      </dsp:txBody>
      <dsp:txXfrm>
        <a:off x="6740578" y="484787"/>
        <a:ext cx="2599394" cy="404593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571438" y="484787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823511" y="484787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604905" y="0"/>
          <a:ext cx="5466994" cy="3827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1045792" y="3828462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/>
            <a:t>1:1 </a:t>
          </a:r>
          <a:r>
            <a:rPr lang="ko-KR" altLang="en-US" sz="1700" b="1" kern="1200" dirty="0"/>
            <a:t>문의 게시판</a:t>
          </a:r>
        </a:p>
      </dsp:txBody>
      <dsp:txXfrm>
        <a:off x="1045792" y="3828462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740578" y="484787"/>
          <a:ext cx="2599394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설명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>
              <a:solidFill>
                <a:schemeClr val="accent1"/>
              </a:solidFill>
            </a:rPr>
            <a:t>1:1</a:t>
          </a:r>
          <a:r>
            <a:rPr lang="ko-KR" altLang="en-US" sz="1300" kern="1200" dirty="0">
              <a:solidFill>
                <a:schemeClr val="accent1"/>
              </a:solidFill>
            </a:rPr>
            <a:t>문의 작성 파일 첨부기능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파라미터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 err="1">
              <a:solidFill>
                <a:schemeClr val="accent1"/>
              </a:solidFill>
            </a:rPr>
            <a:t>questionVo,questionFileVo</a:t>
          </a:r>
          <a:endParaRPr lang="ko-KR" altLang="en-US" sz="1300" kern="1200" dirty="0">
            <a:solidFill>
              <a:schemeClr val="accent1"/>
            </a:solidFill>
          </a:endParaRP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흐름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문의 시 필요한 정보 작성하여 파라미터 </a:t>
          </a:r>
          <a:r>
            <a:rPr lang="en-US" altLang="ko-KR" sz="1300" kern="1200" dirty="0" err="1">
              <a:solidFill>
                <a:schemeClr val="accent1"/>
              </a:solidFill>
            </a:rPr>
            <a:t>vo</a:t>
          </a:r>
          <a:r>
            <a:rPr lang="ko-KR" altLang="en-US" sz="1300" kern="1200" dirty="0">
              <a:solidFill>
                <a:schemeClr val="accent1"/>
              </a:solidFill>
            </a:rPr>
            <a:t>로 넘겨 데이터베이스에 저장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첨부 파일 있을 시 </a:t>
          </a:r>
          <a:r>
            <a:rPr lang="en-US" altLang="ko-KR" sz="1300" kern="1200" dirty="0" err="1">
              <a:solidFill>
                <a:schemeClr val="accent1"/>
              </a:solidFill>
            </a:rPr>
            <a:t>FileVo</a:t>
          </a:r>
          <a:r>
            <a:rPr lang="ko-KR" altLang="en-US" sz="1300" kern="1200" dirty="0">
              <a:solidFill>
                <a:schemeClr val="accent1"/>
              </a:solidFill>
            </a:rPr>
            <a:t>로 넘겨 데이터 베이스에 저장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예외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에러 발생 시 에러페이지 이동</a:t>
          </a:r>
        </a:p>
      </dsp:txBody>
      <dsp:txXfrm>
        <a:off x="6740578" y="484787"/>
        <a:ext cx="2599394" cy="404593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571438" y="484787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823511" y="484787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604905" y="0"/>
          <a:ext cx="5466994" cy="3827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1045792" y="3828462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마스터 메뉴</a:t>
          </a:r>
        </a:p>
      </dsp:txBody>
      <dsp:txXfrm>
        <a:off x="1045792" y="3828462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740578" y="484787"/>
          <a:ext cx="2599394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설명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마스터 페이지 이동메뉴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파라미터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kern="1200" dirty="0">
              <a:solidFill>
                <a:schemeClr val="accent1"/>
              </a:solidFill>
            </a:rPr>
            <a:t>grade</a:t>
          </a:r>
          <a:endParaRPr lang="ko-KR" altLang="en-US" sz="1200" kern="1200" dirty="0">
            <a:solidFill>
              <a:schemeClr val="accent1"/>
            </a:solidFill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흐름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회원 접속 시 등급 확인 하여 관리자 등급일 경우 관리자 페이지로 이동 가능한 메뉴 생성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endParaRPr lang="ko-KR" altLang="en-US" sz="1200" kern="1200" dirty="0">
            <a:solidFill>
              <a:schemeClr val="accent1"/>
            </a:solidFill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예외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관리자 이외 등급이 마스터로 강제 이동 시도할 경우 </a:t>
          </a:r>
          <a:r>
            <a:rPr lang="ko-KR" altLang="en-US" sz="1200" kern="1200" dirty="0" err="1">
              <a:solidFill>
                <a:schemeClr val="accent1"/>
              </a:solidFill>
            </a:rPr>
            <a:t>인터셉터로</a:t>
          </a:r>
          <a:r>
            <a:rPr lang="ko-KR" altLang="en-US" sz="1200" kern="1200" dirty="0">
              <a:solidFill>
                <a:schemeClr val="accent1"/>
              </a:solidFill>
            </a:rPr>
            <a:t> 감지하여 에러페이지로 </a:t>
          </a:r>
          <a:r>
            <a:rPr lang="en-US" altLang="ko-KR" sz="1200" kern="1200" dirty="0">
              <a:solidFill>
                <a:schemeClr val="accent1"/>
              </a:solidFill>
            </a:rPr>
            <a:t>redirect</a:t>
          </a:r>
          <a:endParaRPr lang="ko-KR" altLang="en-US" sz="1200" kern="1200" dirty="0">
            <a:solidFill>
              <a:schemeClr val="accent1"/>
            </a:solidFill>
          </a:endParaRPr>
        </a:p>
      </dsp:txBody>
      <dsp:txXfrm>
        <a:off x="6740578" y="484787"/>
        <a:ext cx="2599394" cy="404593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600563" y="484787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852637" y="484787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575780" y="0"/>
          <a:ext cx="5583496" cy="3827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1074917" y="3828462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회원관리</a:t>
          </a:r>
        </a:p>
      </dsp:txBody>
      <dsp:txXfrm>
        <a:off x="1074917" y="3828462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769703" y="484787"/>
          <a:ext cx="2599394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설명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회원 삭제 및 등급 변경기능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파라미터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>
              <a:solidFill>
                <a:schemeClr val="accent1"/>
              </a:solidFill>
            </a:rPr>
            <a:t>Email, grade</a:t>
          </a:r>
          <a:endParaRPr lang="ko-KR" altLang="en-US" sz="1300" kern="1200" dirty="0">
            <a:solidFill>
              <a:schemeClr val="accent1"/>
            </a:solidFill>
          </a:endParaRP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흐름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삭제의 경우 </a:t>
          </a:r>
          <a:r>
            <a:rPr lang="en-US" altLang="ko-KR" sz="1300" kern="1200" dirty="0">
              <a:solidFill>
                <a:schemeClr val="accent1"/>
              </a:solidFill>
            </a:rPr>
            <a:t>Email</a:t>
          </a:r>
          <a:r>
            <a:rPr lang="ko-KR" altLang="en-US" sz="1300" kern="1200" dirty="0">
              <a:solidFill>
                <a:schemeClr val="accent1"/>
              </a:solidFill>
            </a:rPr>
            <a:t>을 파라미터로 넘겨 데이터 베이스에서 확인 후 삭제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등급 변경의 경우 </a:t>
          </a:r>
          <a:r>
            <a:rPr lang="en-US" altLang="ko-KR" sz="1300" kern="1200" dirty="0">
              <a:solidFill>
                <a:schemeClr val="accent1"/>
              </a:solidFill>
            </a:rPr>
            <a:t>Email, grade</a:t>
          </a:r>
          <a:r>
            <a:rPr lang="ko-KR" altLang="en-US" sz="1300" kern="1200" dirty="0">
              <a:solidFill>
                <a:schemeClr val="accent1"/>
              </a:solidFill>
            </a:rPr>
            <a:t>를 </a:t>
          </a:r>
          <a:r>
            <a:rPr lang="en-US" altLang="ko-KR" sz="1300" kern="1200" dirty="0">
              <a:solidFill>
                <a:schemeClr val="accent1"/>
              </a:solidFill>
            </a:rPr>
            <a:t>MAP</a:t>
          </a:r>
          <a:r>
            <a:rPr lang="ko-KR" altLang="en-US" sz="1300" kern="1200" dirty="0">
              <a:solidFill>
                <a:schemeClr val="accent1"/>
              </a:solidFill>
            </a:rPr>
            <a:t>으로 넘겨 데이터 베이스에서 확인 후 업데이트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예외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예외 발생 시 에러페이지 </a:t>
          </a:r>
          <a:r>
            <a:rPr lang="en-US" altLang="ko-KR" sz="1300" kern="1200" dirty="0">
              <a:solidFill>
                <a:schemeClr val="accent1"/>
              </a:solidFill>
            </a:rPr>
            <a:t>redirect</a:t>
          </a:r>
          <a:endParaRPr lang="ko-KR" altLang="en-US" sz="1300" kern="1200" dirty="0">
            <a:solidFill>
              <a:schemeClr val="accent1"/>
            </a:solidFill>
          </a:endParaRPr>
        </a:p>
      </dsp:txBody>
      <dsp:txXfrm>
        <a:off x="6769703" y="484787"/>
        <a:ext cx="2599394" cy="404593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571438" y="484787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823511" y="484787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604905" y="0"/>
          <a:ext cx="5466994" cy="3827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1045792" y="3828462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공지사항 게시판</a:t>
          </a:r>
        </a:p>
      </dsp:txBody>
      <dsp:txXfrm>
        <a:off x="1045792" y="3828462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740578" y="484787"/>
          <a:ext cx="2599394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설명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공지사항 페이지 처리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파라미터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 err="1">
              <a:solidFill>
                <a:schemeClr val="accent1"/>
              </a:solidFill>
            </a:rPr>
            <a:t>Num,page,viewpage</a:t>
          </a:r>
          <a:endParaRPr lang="ko-KR" altLang="en-US" sz="1300" kern="1200" dirty="0">
            <a:solidFill>
              <a:schemeClr val="accent1"/>
            </a:solidFill>
          </a:endParaRP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흐름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altLang="ko-KR" sz="1300" kern="1200" dirty="0" err="1">
              <a:solidFill>
                <a:schemeClr val="accent1"/>
              </a:solidFill>
            </a:rPr>
            <a:t>Viewpage</a:t>
          </a:r>
          <a:r>
            <a:rPr lang="ko-KR" altLang="en-US" sz="1300" kern="1200" dirty="0">
              <a:solidFill>
                <a:schemeClr val="accent1"/>
              </a:solidFill>
            </a:rPr>
            <a:t>를 파라미터로 데이터 베이스에서 </a:t>
          </a:r>
          <a:r>
            <a:rPr lang="en-US" altLang="ko-KR" sz="1300" kern="1200" dirty="0">
              <a:solidFill>
                <a:schemeClr val="accent1"/>
              </a:solidFill>
            </a:rPr>
            <a:t>info</a:t>
          </a:r>
          <a:r>
            <a:rPr lang="ko-KR" altLang="en-US" sz="1300" kern="1200" dirty="0">
              <a:solidFill>
                <a:schemeClr val="accent1"/>
              </a:solidFill>
            </a:rPr>
            <a:t>목록을 </a:t>
          </a:r>
          <a:r>
            <a:rPr lang="en-US" altLang="ko-KR" sz="1300" kern="1200" dirty="0">
              <a:solidFill>
                <a:schemeClr val="accent1"/>
              </a:solidFill>
            </a:rPr>
            <a:t>List</a:t>
          </a:r>
          <a:r>
            <a:rPr lang="ko-KR" altLang="en-US" sz="1300" kern="1200" dirty="0">
              <a:solidFill>
                <a:schemeClr val="accent1"/>
              </a:solidFill>
            </a:rPr>
            <a:t>로 받아 옴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altLang="ko-KR" sz="1300" kern="1200" dirty="0">
              <a:solidFill>
                <a:schemeClr val="accent1"/>
              </a:solidFill>
            </a:rPr>
            <a:t>Page</a:t>
          </a:r>
          <a:r>
            <a:rPr lang="ko-KR" altLang="en-US" sz="1300" kern="1200" dirty="0">
              <a:solidFill>
                <a:schemeClr val="accent1"/>
              </a:solidFill>
            </a:rPr>
            <a:t>를 파라미터로 데이터 베이스에서 </a:t>
          </a:r>
          <a:r>
            <a:rPr lang="en-US" altLang="ko-KR" sz="1300" kern="1200" dirty="0">
              <a:solidFill>
                <a:schemeClr val="accent1"/>
              </a:solidFill>
            </a:rPr>
            <a:t>count </a:t>
          </a:r>
          <a:r>
            <a:rPr lang="ko-KR" altLang="en-US" sz="1300" kern="1200" dirty="0">
              <a:solidFill>
                <a:schemeClr val="accent1"/>
              </a:solidFill>
            </a:rPr>
            <a:t>받아 페이지 처리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예외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300" kern="1200" dirty="0">
            <a:solidFill>
              <a:schemeClr val="accent1"/>
            </a:solidFill>
          </a:endParaRPr>
        </a:p>
      </dsp:txBody>
      <dsp:txXfrm>
        <a:off x="6740578" y="484787"/>
        <a:ext cx="2599394" cy="404593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571438" y="484787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823511" y="484787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604905" y="0"/>
          <a:ext cx="5466994" cy="3827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1045792" y="3828462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공지사항 게시판</a:t>
          </a:r>
        </a:p>
      </dsp:txBody>
      <dsp:txXfrm>
        <a:off x="1045792" y="3828462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740578" y="484787"/>
          <a:ext cx="2599394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설명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공지사항 작성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파라미터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 err="1">
              <a:solidFill>
                <a:schemeClr val="accent1"/>
              </a:solidFill>
            </a:rPr>
            <a:t>InfoVo,InfoFileVo</a:t>
          </a:r>
          <a:endParaRPr lang="ko-KR" altLang="en-US" sz="1300" kern="1200" dirty="0">
            <a:solidFill>
              <a:schemeClr val="accent1"/>
            </a:solidFill>
          </a:endParaRP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흐름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공지사항에 필요한 정보 작성하여 파라미터 </a:t>
          </a:r>
          <a:r>
            <a:rPr lang="en-US" altLang="ko-KR" sz="1300" kern="1200" dirty="0" err="1">
              <a:solidFill>
                <a:schemeClr val="accent1"/>
              </a:solidFill>
            </a:rPr>
            <a:t>vo</a:t>
          </a:r>
          <a:r>
            <a:rPr lang="ko-KR" altLang="en-US" sz="1300" kern="1200" dirty="0">
              <a:solidFill>
                <a:schemeClr val="accent1"/>
              </a:solidFill>
            </a:rPr>
            <a:t>로 넘겨 데이터베이스에 저장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첨부 파일 있을 시 </a:t>
          </a:r>
          <a:r>
            <a:rPr lang="en-US" altLang="ko-KR" sz="1300" kern="1200" dirty="0" err="1">
              <a:solidFill>
                <a:schemeClr val="accent1"/>
              </a:solidFill>
            </a:rPr>
            <a:t>FileVo</a:t>
          </a:r>
          <a:r>
            <a:rPr lang="ko-KR" altLang="en-US" sz="1300" kern="1200" dirty="0">
              <a:solidFill>
                <a:schemeClr val="accent1"/>
              </a:solidFill>
            </a:rPr>
            <a:t>로 넘겨 데이터 베이스에 저장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예외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에러 발생 시 에러페이지 이동</a:t>
          </a:r>
        </a:p>
      </dsp:txBody>
      <dsp:txXfrm>
        <a:off x="6740578" y="484787"/>
        <a:ext cx="2599394" cy="404593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571438" y="484787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823511" y="484787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604905" y="0"/>
          <a:ext cx="5466994" cy="3827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1045792" y="3828462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/>
            <a:t>FAQ </a:t>
          </a:r>
          <a:r>
            <a:rPr lang="ko-KR" altLang="en-US" sz="1700" b="1" kern="1200" dirty="0"/>
            <a:t>게시판</a:t>
          </a:r>
        </a:p>
      </dsp:txBody>
      <dsp:txXfrm>
        <a:off x="1045792" y="3828462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740578" y="484787"/>
          <a:ext cx="2599394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설명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>
              <a:solidFill>
                <a:schemeClr val="accent1"/>
              </a:solidFill>
            </a:rPr>
            <a:t>FAQ </a:t>
          </a:r>
          <a:r>
            <a:rPr lang="ko-KR" altLang="en-US" sz="1300" kern="1200" dirty="0">
              <a:solidFill>
                <a:schemeClr val="accent1"/>
              </a:solidFill>
            </a:rPr>
            <a:t>작성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파라미터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 err="1">
              <a:solidFill>
                <a:schemeClr val="accent1"/>
              </a:solidFill>
            </a:rPr>
            <a:t>CustomerVo</a:t>
          </a:r>
          <a:endParaRPr lang="ko-KR" altLang="en-US" sz="1300" kern="1200" dirty="0">
            <a:solidFill>
              <a:schemeClr val="accent1"/>
            </a:solidFill>
          </a:endParaRP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흐름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>
              <a:solidFill>
                <a:schemeClr val="accent1"/>
              </a:solidFill>
            </a:rPr>
            <a:t>FAQ</a:t>
          </a:r>
          <a:r>
            <a:rPr lang="ko-KR" altLang="en-US" sz="1300" kern="1200" dirty="0">
              <a:solidFill>
                <a:schemeClr val="accent1"/>
              </a:solidFill>
            </a:rPr>
            <a:t>에 필요한 정보 작성하여 파라미터 </a:t>
          </a:r>
          <a:r>
            <a:rPr lang="en-US" altLang="ko-KR" sz="1300" kern="1200" dirty="0" err="1">
              <a:solidFill>
                <a:schemeClr val="accent1"/>
              </a:solidFill>
            </a:rPr>
            <a:t>vo</a:t>
          </a:r>
          <a:r>
            <a:rPr lang="ko-KR" altLang="en-US" sz="1300" kern="1200" dirty="0">
              <a:solidFill>
                <a:schemeClr val="accent1"/>
              </a:solidFill>
            </a:rPr>
            <a:t>로 넘겨 데이터베이스에 저장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endParaRPr lang="ko-KR" altLang="en-US" sz="1300" kern="1200" dirty="0">
            <a:solidFill>
              <a:schemeClr val="accent1"/>
            </a:solidFill>
          </a:endParaRP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예외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에러 발생 시 에러페이지 이동</a:t>
          </a:r>
        </a:p>
      </dsp:txBody>
      <dsp:txXfrm>
        <a:off x="6740578" y="484787"/>
        <a:ext cx="2599394" cy="404593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571438" y="484787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823511" y="484787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604905" y="0"/>
          <a:ext cx="5466994" cy="3827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1045792" y="3828462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/>
            <a:t>1:1</a:t>
          </a:r>
          <a:r>
            <a:rPr lang="ko-KR" altLang="en-US" sz="1700" b="1" kern="1200" dirty="0"/>
            <a:t>문의 게시판</a:t>
          </a:r>
        </a:p>
      </dsp:txBody>
      <dsp:txXfrm>
        <a:off x="1045792" y="3828462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740578" y="484787"/>
          <a:ext cx="2599394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설명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kern="1200" dirty="0">
              <a:solidFill>
                <a:schemeClr val="accent1"/>
              </a:solidFill>
            </a:rPr>
            <a:t>1:1</a:t>
          </a:r>
          <a:r>
            <a:rPr lang="ko-KR" altLang="en-US" sz="1200" kern="1200" dirty="0">
              <a:solidFill>
                <a:schemeClr val="accent1"/>
              </a:solidFill>
            </a:rPr>
            <a:t>문의 페이지처리</a:t>
          </a:r>
          <a:r>
            <a:rPr lang="en-US" altLang="ko-KR" sz="1200" kern="1200" dirty="0">
              <a:solidFill>
                <a:schemeClr val="accent1"/>
              </a:solidFill>
            </a:rPr>
            <a:t>, </a:t>
          </a:r>
          <a:r>
            <a:rPr lang="ko-KR" altLang="en-US" sz="1200" kern="1200" dirty="0">
              <a:solidFill>
                <a:schemeClr val="accent1"/>
              </a:solidFill>
            </a:rPr>
            <a:t>답변 </a:t>
          </a:r>
          <a:r>
            <a:rPr lang="en-US" altLang="ko-KR" sz="1200" kern="1200" dirty="0">
              <a:solidFill>
                <a:schemeClr val="accent1"/>
              </a:solidFill>
            </a:rPr>
            <a:t>span</a:t>
          </a:r>
          <a:r>
            <a:rPr lang="ko-KR" altLang="en-US" sz="1200" kern="1200" dirty="0">
              <a:solidFill>
                <a:schemeClr val="accent1"/>
              </a:solidFill>
            </a:rPr>
            <a:t>처리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파라미터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kern="1200" dirty="0">
              <a:solidFill>
                <a:schemeClr val="accent1"/>
              </a:solidFill>
            </a:rPr>
            <a:t>Num</a:t>
          </a:r>
          <a:endParaRPr lang="ko-KR" altLang="en-US" sz="1200" kern="1200" dirty="0">
            <a:solidFill>
              <a:schemeClr val="accent1"/>
            </a:solidFill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흐름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altLang="ko-KR" sz="1200" kern="1200" dirty="0">
              <a:solidFill>
                <a:schemeClr val="accent1"/>
              </a:solidFill>
            </a:rPr>
            <a:t>Num</a:t>
          </a:r>
          <a:r>
            <a:rPr lang="ko-KR" altLang="en-US" sz="1200" kern="1200" dirty="0">
              <a:solidFill>
                <a:schemeClr val="accent1"/>
              </a:solidFill>
            </a:rPr>
            <a:t>을 파라미터로 데이터 베이스에서 전체 질문 </a:t>
          </a:r>
          <a:r>
            <a:rPr lang="en-US" altLang="ko-KR" sz="1200" kern="1200" dirty="0">
              <a:solidFill>
                <a:schemeClr val="accent1"/>
              </a:solidFill>
            </a:rPr>
            <a:t>List</a:t>
          </a:r>
          <a:r>
            <a:rPr lang="ko-KR" altLang="en-US" sz="1200" kern="1200" dirty="0">
              <a:solidFill>
                <a:schemeClr val="accent1"/>
              </a:solidFill>
            </a:rPr>
            <a:t>로 받아 옴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전체 질문 </a:t>
          </a:r>
          <a:r>
            <a:rPr lang="en-US" altLang="ko-KR" sz="1200" kern="1200" dirty="0">
              <a:solidFill>
                <a:schemeClr val="accent1"/>
              </a:solidFill>
            </a:rPr>
            <a:t>count</a:t>
          </a:r>
          <a:r>
            <a:rPr lang="ko-KR" altLang="en-US" sz="1200" kern="1200" dirty="0">
              <a:solidFill>
                <a:schemeClr val="accent1"/>
              </a:solidFill>
            </a:rPr>
            <a:t>로 받아와 페이지 처리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질문에 대한 답변 있을 시 </a:t>
          </a:r>
          <a:r>
            <a:rPr lang="en-US" altLang="ko-KR" sz="1200" kern="1200" dirty="0">
              <a:solidFill>
                <a:schemeClr val="accent1"/>
              </a:solidFill>
            </a:rPr>
            <a:t>span</a:t>
          </a:r>
          <a:r>
            <a:rPr lang="ko-KR" altLang="en-US" sz="1200" kern="1200" dirty="0">
              <a:solidFill>
                <a:schemeClr val="accent1"/>
              </a:solidFill>
            </a:rPr>
            <a:t>으로 </a:t>
          </a:r>
          <a:r>
            <a:rPr lang="ko-KR" altLang="en-US" sz="1200" kern="1200" dirty="0" err="1">
              <a:solidFill>
                <a:schemeClr val="accent1"/>
              </a:solidFill>
            </a:rPr>
            <a:t>말풍선</a:t>
          </a:r>
          <a:r>
            <a:rPr lang="ko-KR" altLang="en-US" sz="1200" kern="1200" dirty="0">
              <a:solidFill>
                <a:schemeClr val="accent1"/>
              </a:solidFill>
            </a:rPr>
            <a:t> 표시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예외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200" kern="1200" dirty="0">
            <a:solidFill>
              <a:schemeClr val="accent1"/>
            </a:solidFill>
          </a:endParaRPr>
        </a:p>
      </dsp:txBody>
      <dsp:txXfrm>
        <a:off x="6740578" y="484787"/>
        <a:ext cx="2599394" cy="404593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571438" y="484787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823511" y="484787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604905" y="0"/>
          <a:ext cx="5466994" cy="3827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1045792" y="3828462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/>
            <a:t>1:1</a:t>
          </a:r>
          <a:r>
            <a:rPr lang="ko-KR" altLang="en-US" sz="1700" b="1" kern="1200" dirty="0"/>
            <a:t>문의 게시판</a:t>
          </a:r>
        </a:p>
      </dsp:txBody>
      <dsp:txXfrm>
        <a:off x="1045792" y="3828462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740578" y="484787"/>
          <a:ext cx="2599394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설명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>
              <a:solidFill>
                <a:schemeClr val="accent1"/>
              </a:solidFill>
            </a:rPr>
            <a:t>1:1</a:t>
          </a:r>
          <a:r>
            <a:rPr lang="ko-KR" altLang="en-US" sz="1300" kern="1200" dirty="0">
              <a:solidFill>
                <a:schemeClr val="accent1"/>
              </a:solidFill>
            </a:rPr>
            <a:t>문의 있을 경우 답변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파라미터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 err="1">
              <a:solidFill>
                <a:schemeClr val="accent1"/>
              </a:solidFill>
            </a:rPr>
            <a:t>AnswerVo</a:t>
          </a:r>
          <a:endParaRPr lang="ko-KR" altLang="en-US" sz="1300" kern="1200" dirty="0">
            <a:solidFill>
              <a:schemeClr val="accent1"/>
            </a:solidFill>
          </a:endParaRP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흐름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문의사항의 </a:t>
          </a:r>
          <a:r>
            <a:rPr lang="en-US" altLang="ko-KR" sz="1300" kern="1200" dirty="0">
              <a:solidFill>
                <a:schemeClr val="accent1"/>
              </a:solidFill>
            </a:rPr>
            <a:t>num</a:t>
          </a:r>
          <a:r>
            <a:rPr lang="ko-KR" altLang="en-US" sz="1300" kern="1200" dirty="0">
              <a:solidFill>
                <a:schemeClr val="accent1"/>
              </a:solidFill>
            </a:rPr>
            <a:t>을 파라미터로 받아 </a:t>
          </a:r>
          <a:r>
            <a:rPr lang="en-US" altLang="ko-KR" sz="1300" kern="1200" dirty="0">
              <a:solidFill>
                <a:schemeClr val="accent1"/>
              </a:solidFill>
            </a:rPr>
            <a:t>Answer</a:t>
          </a:r>
          <a:r>
            <a:rPr lang="ko-KR" altLang="en-US" sz="1300" kern="1200" dirty="0">
              <a:solidFill>
                <a:schemeClr val="accent1"/>
              </a:solidFill>
            </a:rPr>
            <a:t>의 </a:t>
          </a:r>
          <a:r>
            <a:rPr lang="en-US" altLang="ko-KR" sz="1300" kern="1200" dirty="0">
              <a:solidFill>
                <a:schemeClr val="accent1"/>
              </a:solidFill>
            </a:rPr>
            <a:t>parent</a:t>
          </a:r>
          <a:r>
            <a:rPr lang="ko-KR" altLang="en-US" sz="1300" kern="1200" dirty="0">
              <a:solidFill>
                <a:schemeClr val="accent1"/>
              </a:solidFill>
            </a:rPr>
            <a:t>로 받아 답변 페이지 이동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필요한 정보 작성 후 </a:t>
          </a:r>
          <a:r>
            <a:rPr lang="en-US" altLang="ko-KR" sz="1300" kern="1200" dirty="0" err="1">
              <a:solidFill>
                <a:schemeClr val="accent1"/>
              </a:solidFill>
            </a:rPr>
            <a:t>AnswerVo</a:t>
          </a:r>
          <a:r>
            <a:rPr lang="ko-KR" altLang="en-US" sz="1300" kern="1200" dirty="0">
              <a:solidFill>
                <a:schemeClr val="accent1"/>
              </a:solidFill>
            </a:rPr>
            <a:t>로 파라미터 넘겨 데이터 베이스에 저장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예외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에러 발생시 에러페이지 이동</a:t>
          </a:r>
        </a:p>
      </dsp:txBody>
      <dsp:txXfrm>
        <a:off x="6740578" y="484787"/>
        <a:ext cx="2599394" cy="40459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4D6E5-1E8E-481C-8074-A6EC303CC14A}">
      <dsp:nvSpPr>
        <dsp:cNvPr id="0" name=""/>
        <dsp:cNvSpPr/>
      </dsp:nvSpPr>
      <dsp:spPr>
        <a:xfrm>
          <a:off x="4983329" y="466538"/>
          <a:ext cx="97761" cy="428290"/>
        </a:xfrm>
        <a:custGeom>
          <a:avLst/>
          <a:gdLst/>
          <a:ahLst/>
          <a:cxnLst/>
          <a:rect l="0" t="0" r="0" b="0"/>
          <a:pathLst>
            <a:path>
              <a:moveTo>
                <a:pt x="97761" y="0"/>
              </a:moveTo>
              <a:lnTo>
                <a:pt x="97761" y="428290"/>
              </a:lnTo>
              <a:lnTo>
                <a:pt x="0" y="42829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3110B-40F7-4F35-8EF6-B7DF832F683D}">
      <dsp:nvSpPr>
        <dsp:cNvPr id="0" name=""/>
        <dsp:cNvSpPr/>
      </dsp:nvSpPr>
      <dsp:spPr>
        <a:xfrm>
          <a:off x="6961845" y="1788653"/>
          <a:ext cx="139659" cy="241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461"/>
              </a:lnTo>
              <a:lnTo>
                <a:pt x="139659" y="2411461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DBEF6-F1FF-48BE-A290-03F671073E39}">
      <dsp:nvSpPr>
        <dsp:cNvPr id="0" name=""/>
        <dsp:cNvSpPr/>
      </dsp:nvSpPr>
      <dsp:spPr>
        <a:xfrm>
          <a:off x="6961845" y="1788653"/>
          <a:ext cx="139659" cy="17504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404"/>
              </a:lnTo>
              <a:lnTo>
                <a:pt x="139659" y="1750404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E2B3BF-4EE0-4462-B10F-B54DD030CD4D}">
      <dsp:nvSpPr>
        <dsp:cNvPr id="0" name=""/>
        <dsp:cNvSpPr/>
      </dsp:nvSpPr>
      <dsp:spPr>
        <a:xfrm>
          <a:off x="6961845" y="1788653"/>
          <a:ext cx="139659" cy="1089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9347"/>
              </a:lnTo>
              <a:lnTo>
                <a:pt x="139659" y="1089347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12BE8F-AF33-4358-825D-759E1ED4885C}">
      <dsp:nvSpPr>
        <dsp:cNvPr id="0" name=""/>
        <dsp:cNvSpPr/>
      </dsp:nvSpPr>
      <dsp:spPr>
        <a:xfrm>
          <a:off x="6961845" y="1788653"/>
          <a:ext cx="139659" cy="428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290"/>
              </a:lnTo>
              <a:lnTo>
                <a:pt x="139659" y="428290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2D09B-BC4D-4D05-BB87-D4F163D99EB8}">
      <dsp:nvSpPr>
        <dsp:cNvPr id="0" name=""/>
        <dsp:cNvSpPr/>
      </dsp:nvSpPr>
      <dsp:spPr>
        <a:xfrm>
          <a:off x="5081091" y="466538"/>
          <a:ext cx="2253180" cy="856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8818"/>
              </a:lnTo>
              <a:lnTo>
                <a:pt x="2253180" y="758818"/>
              </a:lnTo>
              <a:lnTo>
                <a:pt x="2253180" y="85658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ECE673-A021-469E-A6DE-AD29F5088F3D}">
      <dsp:nvSpPr>
        <dsp:cNvPr id="0" name=""/>
        <dsp:cNvSpPr/>
      </dsp:nvSpPr>
      <dsp:spPr>
        <a:xfrm>
          <a:off x="5835255" y="1788653"/>
          <a:ext cx="139659" cy="1089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9347"/>
              </a:lnTo>
              <a:lnTo>
                <a:pt x="139659" y="1089347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311D3-9C29-479D-A37F-F9A4846200F1}">
      <dsp:nvSpPr>
        <dsp:cNvPr id="0" name=""/>
        <dsp:cNvSpPr/>
      </dsp:nvSpPr>
      <dsp:spPr>
        <a:xfrm>
          <a:off x="5835255" y="1788653"/>
          <a:ext cx="139659" cy="428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290"/>
              </a:lnTo>
              <a:lnTo>
                <a:pt x="139659" y="428290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E6F78B-7176-4756-B20C-CC762D65D5EA}">
      <dsp:nvSpPr>
        <dsp:cNvPr id="0" name=""/>
        <dsp:cNvSpPr/>
      </dsp:nvSpPr>
      <dsp:spPr>
        <a:xfrm>
          <a:off x="5081091" y="466538"/>
          <a:ext cx="1126590" cy="856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8818"/>
              </a:lnTo>
              <a:lnTo>
                <a:pt x="1126590" y="758818"/>
              </a:lnTo>
              <a:lnTo>
                <a:pt x="1126590" y="85658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24496-70C8-4489-9BA8-0E13A6C46C59}">
      <dsp:nvSpPr>
        <dsp:cNvPr id="0" name=""/>
        <dsp:cNvSpPr/>
      </dsp:nvSpPr>
      <dsp:spPr>
        <a:xfrm>
          <a:off x="4708665" y="1788653"/>
          <a:ext cx="139659" cy="428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290"/>
              </a:lnTo>
              <a:lnTo>
                <a:pt x="139659" y="428290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54FE10-9D1D-4D1C-A5CC-9D267D89FF9F}">
      <dsp:nvSpPr>
        <dsp:cNvPr id="0" name=""/>
        <dsp:cNvSpPr/>
      </dsp:nvSpPr>
      <dsp:spPr>
        <a:xfrm>
          <a:off x="5035371" y="466538"/>
          <a:ext cx="91440" cy="85658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5658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0A0A42-F2D9-4F54-9E23-52F1BE3468EE}">
      <dsp:nvSpPr>
        <dsp:cNvPr id="0" name=""/>
        <dsp:cNvSpPr/>
      </dsp:nvSpPr>
      <dsp:spPr>
        <a:xfrm>
          <a:off x="3582075" y="1788653"/>
          <a:ext cx="139659" cy="1089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9347"/>
              </a:lnTo>
              <a:lnTo>
                <a:pt x="139659" y="1089347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BC6B2-BE02-4A5B-A7E0-87CD76D733F1}">
      <dsp:nvSpPr>
        <dsp:cNvPr id="0" name=""/>
        <dsp:cNvSpPr/>
      </dsp:nvSpPr>
      <dsp:spPr>
        <a:xfrm>
          <a:off x="3582075" y="1788653"/>
          <a:ext cx="139659" cy="428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290"/>
              </a:lnTo>
              <a:lnTo>
                <a:pt x="139659" y="428290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E48F5-7BD8-47A2-A2C5-1323423E6F20}">
      <dsp:nvSpPr>
        <dsp:cNvPr id="0" name=""/>
        <dsp:cNvSpPr/>
      </dsp:nvSpPr>
      <dsp:spPr>
        <a:xfrm>
          <a:off x="3954501" y="466538"/>
          <a:ext cx="1126590" cy="856580"/>
        </a:xfrm>
        <a:custGeom>
          <a:avLst/>
          <a:gdLst/>
          <a:ahLst/>
          <a:cxnLst/>
          <a:rect l="0" t="0" r="0" b="0"/>
          <a:pathLst>
            <a:path>
              <a:moveTo>
                <a:pt x="1126590" y="0"/>
              </a:moveTo>
              <a:lnTo>
                <a:pt x="1126590" y="758818"/>
              </a:lnTo>
              <a:lnTo>
                <a:pt x="0" y="758818"/>
              </a:lnTo>
              <a:lnTo>
                <a:pt x="0" y="85658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DC9965-AB1B-452D-B0C8-9AD4101E3803}">
      <dsp:nvSpPr>
        <dsp:cNvPr id="0" name=""/>
        <dsp:cNvSpPr/>
      </dsp:nvSpPr>
      <dsp:spPr>
        <a:xfrm>
          <a:off x="2455484" y="1788653"/>
          <a:ext cx="139659" cy="1089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9347"/>
              </a:lnTo>
              <a:lnTo>
                <a:pt x="139659" y="1089347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34593F-5F1E-44B8-ABE0-D8D9055F6295}">
      <dsp:nvSpPr>
        <dsp:cNvPr id="0" name=""/>
        <dsp:cNvSpPr/>
      </dsp:nvSpPr>
      <dsp:spPr>
        <a:xfrm>
          <a:off x="2455484" y="1788653"/>
          <a:ext cx="139659" cy="4133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360"/>
              </a:lnTo>
              <a:lnTo>
                <a:pt x="139659" y="413360"/>
              </a:lnTo>
            </a:path>
          </a:pathLst>
        </a:custGeom>
        <a:noFill/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88ECB5-B653-4E9C-B443-6414EE0E9AEB}">
      <dsp:nvSpPr>
        <dsp:cNvPr id="0" name=""/>
        <dsp:cNvSpPr/>
      </dsp:nvSpPr>
      <dsp:spPr>
        <a:xfrm>
          <a:off x="2827911" y="466538"/>
          <a:ext cx="2253180" cy="856580"/>
        </a:xfrm>
        <a:custGeom>
          <a:avLst/>
          <a:gdLst/>
          <a:ahLst/>
          <a:cxnLst/>
          <a:rect l="0" t="0" r="0" b="0"/>
          <a:pathLst>
            <a:path>
              <a:moveTo>
                <a:pt x="2253180" y="0"/>
              </a:moveTo>
              <a:lnTo>
                <a:pt x="2253180" y="758818"/>
              </a:lnTo>
              <a:lnTo>
                <a:pt x="0" y="758818"/>
              </a:lnTo>
              <a:lnTo>
                <a:pt x="0" y="85658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3FE0BC-1B23-4882-B782-C3E18CC5E92A}">
      <dsp:nvSpPr>
        <dsp:cNvPr id="0" name=""/>
        <dsp:cNvSpPr/>
      </dsp:nvSpPr>
      <dsp:spPr>
        <a:xfrm>
          <a:off x="4615558" y="1005"/>
          <a:ext cx="931066" cy="4655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4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/>
            <a:t>로그인</a:t>
          </a:r>
        </a:p>
      </dsp:txBody>
      <dsp:txXfrm>
        <a:off x="4615558" y="1005"/>
        <a:ext cx="931066" cy="465533"/>
      </dsp:txXfrm>
    </dsp:sp>
    <dsp:sp modelId="{D420A473-3C3E-401B-A6A6-5E4A247F17F7}">
      <dsp:nvSpPr>
        <dsp:cNvPr id="0" name=""/>
        <dsp:cNvSpPr/>
      </dsp:nvSpPr>
      <dsp:spPr>
        <a:xfrm>
          <a:off x="2362378" y="1323119"/>
          <a:ext cx="931066" cy="4655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6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/>
            <a:t>회원정보</a:t>
          </a:r>
        </a:p>
      </dsp:txBody>
      <dsp:txXfrm>
        <a:off x="2362378" y="1323119"/>
        <a:ext cx="931066" cy="465533"/>
      </dsp:txXfrm>
    </dsp:sp>
    <dsp:sp modelId="{EC65B2C7-90C5-4F6C-BE8D-F1D30C461E59}">
      <dsp:nvSpPr>
        <dsp:cNvPr id="0" name=""/>
        <dsp:cNvSpPr/>
      </dsp:nvSpPr>
      <dsp:spPr>
        <a:xfrm>
          <a:off x="2595144" y="1969247"/>
          <a:ext cx="931066" cy="4655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/>
            <a:t>회원삭제</a:t>
          </a:r>
          <a:endParaRPr lang="en-US" altLang="ko-KR" sz="1100" kern="1200" dirty="0"/>
        </a:p>
      </dsp:txBody>
      <dsp:txXfrm>
        <a:off x="2595144" y="1969247"/>
        <a:ext cx="931066" cy="465533"/>
      </dsp:txXfrm>
    </dsp:sp>
    <dsp:sp modelId="{FD363020-A1E7-408B-B000-39ED51AAB68D}">
      <dsp:nvSpPr>
        <dsp:cNvPr id="0" name=""/>
        <dsp:cNvSpPr/>
      </dsp:nvSpPr>
      <dsp:spPr>
        <a:xfrm>
          <a:off x="2595144" y="2645233"/>
          <a:ext cx="931066" cy="4655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/>
            <a:t>회원등급변경</a:t>
          </a:r>
        </a:p>
      </dsp:txBody>
      <dsp:txXfrm>
        <a:off x="2595144" y="2645233"/>
        <a:ext cx="931066" cy="465533"/>
      </dsp:txXfrm>
    </dsp:sp>
    <dsp:sp modelId="{392E8B25-B420-4385-BACC-13F3F17AEEB1}">
      <dsp:nvSpPr>
        <dsp:cNvPr id="0" name=""/>
        <dsp:cNvSpPr/>
      </dsp:nvSpPr>
      <dsp:spPr>
        <a:xfrm>
          <a:off x="3488968" y="1323119"/>
          <a:ext cx="931066" cy="4655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6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/>
            <a:t>공지사항</a:t>
          </a:r>
        </a:p>
      </dsp:txBody>
      <dsp:txXfrm>
        <a:off x="3488968" y="1323119"/>
        <a:ext cx="931066" cy="465533"/>
      </dsp:txXfrm>
    </dsp:sp>
    <dsp:sp modelId="{FFFFFD6D-8E59-4335-958C-F668576CD37C}">
      <dsp:nvSpPr>
        <dsp:cNvPr id="0" name=""/>
        <dsp:cNvSpPr/>
      </dsp:nvSpPr>
      <dsp:spPr>
        <a:xfrm>
          <a:off x="3721735" y="1984176"/>
          <a:ext cx="931066" cy="4655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/>
            <a:t>공지확인</a:t>
          </a:r>
        </a:p>
      </dsp:txBody>
      <dsp:txXfrm>
        <a:off x="3721735" y="1984176"/>
        <a:ext cx="931066" cy="465533"/>
      </dsp:txXfrm>
    </dsp:sp>
    <dsp:sp modelId="{45868D9B-7997-4CCB-8D46-583338476598}">
      <dsp:nvSpPr>
        <dsp:cNvPr id="0" name=""/>
        <dsp:cNvSpPr/>
      </dsp:nvSpPr>
      <dsp:spPr>
        <a:xfrm>
          <a:off x="3721735" y="2645233"/>
          <a:ext cx="931066" cy="4655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/>
            <a:t>공지작성</a:t>
          </a:r>
        </a:p>
      </dsp:txBody>
      <dsp:txXfrm>
        <a:off x="3721735" y="2645233"/>
        <a:ext cx="931066" cy="465533"/>
      </dsp:txXfrm>
    </dsp:sp>
    <dsp:sp modelId="{D9CAA5D7-636D-461D-A25E-4C5DD987CB41}">
      <dsp:nvSpPr>
        <dsp:cNvPr id="0" name=""/>
        <dsp:cNvSpPr/>
      </dsp:nvSpPr>
      <dsp:spPr>
        <a:xfrm>
          <a:off x="4615558" y="1323119"/>
          <a:ext cx="931066" cy="4655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6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Q&amp;A</a:t>
          </a:r>
          <a:endParaRPr lang="ko-KR" altLang="en-US" sz="1100" kern="1200" dirty="0"/>
        </a:p>
      </dsp:txBody>
      <dsp:txXfrm>
        <a:off x="4615558" y="1323119"/>
        <a:ext cx="931066" cy="465533"/>
      </dsp:txXfrm>
    </dsp:sp>
    <dsp:sp modelId="{191882FA-2838-487E-93EE-569D5192A073}">
      <dsp:nvSpPr>
        <dsp:cNvPr id="0" name=""/>
        <dsp:cNvSpPr/>
      </dsp:nvSpPr>
      <dsp:spPr>
        <a:xfrm>
          <a:off x="4848325" y="1984176"/>
          <a:ext cx="931066" cy="4655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FAQ </a:t>
          </a:r>
          <a:r>
            <a:rPr lang="ko-KR" altLang="en-US" sz="1100" kern="1200" dirty="0"/>
            <a:t>작성</a:t>
          </a:r>
        </a:p>
      </dsp:txBody>
      <dsp:txXfrm>
        <a:off x="4848325" y="1984176"/>
        <a:ext cx="931066" cy="465533"/>
      </dsp:txXfrm>
    </dsp:sp>
    <dsp:sp modelId="{1A379E63-B185-49E5-919F-E68432D98970}">
      <dsp:nvSpPr>
        <dsp:cNvPr id="0" name=""/>
        <dsp:cNvSpPr/>
      </dsp:nvSpPr>
      <dsp:spPr>
        <a:xfrm>
          <a:off x="5742148" y="1323119"/>
          <a:ext cx="931066" cy="4655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6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1:1</a:t>
          </a:r>
          <a:r>
            <a:rPr lang="ko-KR" altLang="en-US" sz="1100" kern="1200" dirty="0"/>
            <a:t>문의</a:t>
          </a:r>
        </a:p>
      </dsp:txBody>
      <dsp:txXfrm>
        <a:off x="5742148" y="1323119"/>
        <a:ext cx="931066" cy="465533"/>
      </dsp:txXfrm>
    </dsp:sp>
    <dsp:sp modelId="{0C2AF4B2-D017-4165-8F88-4B9B54E0FC30}">
      <dsp:nvSpPr>
        <dsp:cNvPr id="0" name=""/>
        <dsp:cNvSpPr/>
      </dsp:nvSpPr>
      <dsp:spPr>
        <a:xfrm>
          <a:off x="5974915" y="1984176"/>
          <a:ext cx="931066" cy="4655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1:1</a:t>
          </a:r>
          <a:r>
            <a:rPr lang="ko-KR" altLang="en-US" sz="1100" kern="1200" dirty="0"/>
            <a:t>문의 확인</a:t>
          </a:r>
          <a:endParaRPr lang="en-US" altLang="ko-KR" sz="1100" kern="1200" dirty="0"/>
        </a:p>
      </dsp:txBody>
      <dsp:txXfrm>
        <a:off x="5974915" y="1984176"/>
        <a:ext cx="931066" cy="465533"/>
      </dsp:txXfrm>
    </dsp:sp>
    <dsp:sp modelId="{1DB6B7FD-EBB6-4BF9-AD19-2A616D619741}">
      <dsp:nvSpPr>
        <dsp:cNvPr id="0" name=""/>
        <dsp:cNvSpPr/>
      </dsp:nvSpPr>
      <dsp:spPr>
        <a:xfrm>
          <a:off x="5974915" y="2645233"/>
          <a:ext cx="931066" cy="4655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1:1</a:t>
          </a:r>
          <a:r>
            <a:rPr lang="ko-KR" altLang="en-US" sz="1100" kern="1200" dirty="0"/>
            <a:t>문의 답변</a:t>
          </a:r>
          <a:endParaRPr lang="en-US" altLang="ko-KR" sz="1100" kern="1200" dirty="0"/>
        </a:p>
      </dsp:txBody>
      <dsp:txXfrm>
        <a:off x="5974915" y="2645233"/>
        <a:ext cx="931066" cy="465533"/>
      </dsp:txXfrm>
    </dsp:sp>
    <dsp:sp modelId="{D50C19B1-0319-4F12-87B6-4FEB3CC073C2}">
      <dsp:nvSpPr>
        <dsp:cNvPr id="0" name=""/>
        <dsp:cNvSpPr/>
      </dsp:nvSpPr>
      <dsp:spPr>
        <a:xfrm>
          <a:off x="6868738" y="1323119"/>
          <a:ext cx="931066" cy="4655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6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/>
            <a:t>영화</a:t>
          </a:r>
        </a:p>
      </dsp:txBody>
      <dsp:txXfrm>
        <a:off x="6868738" y="1323119"/>
        <a:ext cx="931066" cy="465533"/>
      </dsp:txXfrm>
    </dsp:sp>
    <dsp:sp modelId="{16734D81-0DF3-4BD6-B8BC-85E5ABC783F0}">
      <dsp:nvSpPr>
        <dsp:cNvPr id="0" name=""/>
        <dsp:cNvSpPr/>
      </dsp:nvSpPr>
      <dsp:spPr>
        <a:xfrm>
          <a:off x="7101505" y="1984176"/>
          <a:ext cx="931066" cy="4655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/>
            <a:t>영화 확인</a:t>
          </a:r>
        </a:p>
      </dsp:txBody>
      <dsp:txXfrm>
        <a:off x="7101505" y="1984176"/>
        <a:ext cx="931066" cy="465533"/>
      </dsp:txXfrm>
    </dsp:sp>
    <dsp:sp modelId="{3F8C1363-0934-43B6-B5C3-5311774D42B6}">
      <dsp:nvSpPr>
        <dsp:cNvPr id="0" name=""/>
        <dsp:cNvSpPr/>
      </dsp:nvSpPr>
      <dsp:spPr>
        <a:xfrm>
          <a:off x="7101505" y="2645233"/>
          <a:ext cx="931066" cy="4655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/>
            <a:t>영화 수정</a:t>
          </a:r>
        </a:p>
      </dsp:txBody>
      <dsp:txXfrm>
        <a:off x="7101505" y="2645233"/>
        <a:ext cx="931066" cy="465533"/>
      </dsp:txXfrm>
    </dsp:sp>
    <dsp:sp modelId="{408851F4-7C05-4EA3-A10E-33E7E1C9D257}">
      <dsp:nvSpPr>
        <dsp:cNvPr id="0" name=""/>
        <dsp:cNvSpPr/>
      </dsp:nvSpPr>
      <dsp:spPr>
        <a:xfrm>
          <a:off x="7101505" y="3306290"/>
          <a:ext cx="931066" cy="4655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/>
            <a:t>이미지 업로드</a:t>
          </a:r>
        </a:p>
      </dsp:txBody>
      <dsp:txXfrm>
        <a:off x="7101505" y="3306290"/>
        <a:ext cx="931066" cy="465533"/>
      </dsp:txXfrm>
    </dsp:sp>
    <dsp:sp modelId="{EF817E06-0017-42C3-A633-D56CE493E74B}">
      <dsp:nvSpPr>
        <dsp:cNvPr id="0" name=""/>
        <dsp:cNvSpPr/>
      </dsp:nvSpPr>
      <dsp:spPr>
        <a:xfrm>
          <a:off x="7101505" y="3967348"/>
          <a:ext cx="931066" cy="4655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/>
            <a:t>영화 삭제</a:t>
          </a:r>
        </a:p>
      </dsp:txBody>
      <dsp:txXfrm>
        <a:off x="7101505" y="3967348"/>
        <a:ext cx="931066" cy="465533"/>
      </dsp:txXfrm>
    </dsp:sp>
    <dsp:sp modelId="{AA37D434-D90B-4FB4-9BC6-9763F40C451C}">
      <dsp:nvSpPr>
        <dsp:cNvPr id="0" name=""/>
        <dsp:cNvSpPr/>
      </dsp:nvSpPr>
      <dsp:spPr>
        <a:xfrm>
          <a:off x="4052263" y="662062"/>
          <a:ext cx="931066" cy="4655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6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/>
            <a:t>마스터 메뉴</a:t>
          </a:r>
        </a:p>
      </dsp:txBody>
      <dsp:txXfrm>
        <a:off x="4052263" y="662062"/>
        <a:ext cx="931066" cy="46553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571438" y="484787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823511" y="484787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604905" y="0"/>
          <a:ext cx="5466994" cy="3827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1045792" y="3828462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/>
            <a:t>Movie </a:t>
          </a:r>
          <a:r>
            <a:rPr lang="ko-KR" altLang="en-US" sz="1700" b="1" kern="1200" dirty="0"/>
            <a:t>게시판</a:t>
          </a:r>
        </a:p>
      </dsp:txBody>
      <dsp:txXfrm>
        <a:off x="1045792" y="3828462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740578" y="484787"/>
          <a:ext cx="2599394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설명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>
              <a:solidFill>
                <a:schemeClr val="accent1"/>
              </a:solidFill>
            </a:rPr>
            <a:t>Movie</a:t>
          </a:r>
          <a:r>
            <a:rPr lang="ko-KR" altLang="en-US" sz="1300" kern="1200" dirty="0">
              <a:solidFill>
                <a:schemeClr val="accent1"/>
              </a:solidFill>
            </a:rPr>
            <a:t>게시판 페이지 처리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파라미터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>
              <a:solidFill>
                <a:schemeClr val="accent1"/>
              </a:solidFill>
            </a:rPr>
            <a:t>num</a:t>
          </a:r>
          <a:endParaRPr lang="ko-KR" altLang="en-US" sz="1300" kern="1200" dirty="0">
            <a:solidFill>
              <a:schemeClr val="accent1"/>
            </a:solidFill>
          </a:endParaRP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흐름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altLang="ko-KR" sz="1300" kern="1200" dirty="0">
              <a:solidFill>
                <a:schemeClr val="accent1"/>
              </a:solidFill>
            </a:rPr>
            <a:t>Num</a:t>
          </a:r>
          <a:r>
            <a:rPr lang="ko-KR" altLang="en-US" sz="1300" kern="1200" dirty="0">
              <a:solidFill>
                <a:schemeClr val="accent1"/>
              </a:solidFill>
            </a:rPr>
            <a:t>을 파라미터로 데이터 베이스에서 전체 목록 </a:t>
          </a:r>
          <a:r>
            <a:rPr lang="en-US" altLang="ko-KR" sz="1300" kern="1200" dirty="0">
              <a:solidFill>
                <a:schemeClr val="accent1"/>
              </a:solidFill>
            </a:rPr>
            <a:t>List</a:t>
          </a:r>
          <a:r>
            <a:rPr lang="ko-KR" altLang="en-US" sz="1300" kern="1200" dirty="0">
              <a:solidFill>
                <a:schemeClr val="accent1"/>
              </a:solidFill>
            </a:rPr>
            <a:t>로 받아 옴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전체 목록 </a:t>
          </a:r>
          <a:r>
            <a:rPr lang="en-US" altLang="ko-KR" sz="1300" kern="1200" dirty="0">
              <a:solidFill>
                <a:schemeClr val="accent1"/>
              </a:solidFill>
            </a:rPr>
            <a:t>count</a:t>
          </a:r>
          <a:r>
            <a:rPr lang="ko-KR" altLang="en-US" sz="1300" kern="1200" dirty="0">
              <a:solidFill>
                <a:schemeClr val="accent1"/>
              </a:solidFill>
            </a:rPr>
            <a:t>로 받아와 페이지 처리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예외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300" kern="1200" dirty="0">
            <a:solidFill>
              <a:schemeClr val="accent1"/>
            </a:solidFill>
          </a:endParaRPr>
        </a:p>
      </dsp:txBody>
      <dsp:txXfrm>
        <a:off x="6740578" y="484787"/>
        <a:ext cx="2599394" cy="404593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571438" y="484787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823511" y="484787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604905" y="0"/>
          <a:ext cx="5466994" cy="3827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1045792" y="3828462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/>
            <a:t>Movie </a:t>
          </a:r>
          <a:r>
            <a:rPr lang="ko-KR" altLang="en-US" sz="1700" b="1" kern="1200" dirty="0"/>
            <a:t>게시판</a:t>
          </a:r>
        </a:p>
      </dsp:txBody>
      <dsp:txXfrm>
        <a:off x="1045792" y="3828462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740578" y="484787"/>
          <a:ext cx="2599394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설명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영화 등록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파라미터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 err="1">
              <a:solidFill>
                <a:schemeClr val="accent1"/>
              </a:solidFill>
            </a:rPr>
            <a:t>MovieDetailVo</a:t>
          </a:r>
          <a:endParaRPr lang="ko-KR" altLang="en-US" sz="1300" kern="1200" dirty="0">
            <a:solidFill>
              <a:schemeClr val="accent1"/>
            </a:solidFill>
          </a:endParaRP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흐름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영화 등록에 필요한 정보 작성하여 파라미터 </a:t>
          </a:r>
          <a:r>
            <a:rPr lang="en-US" altLang="ko-KR" sz="1300" kern="1200" dirty="0" err="1">
              <a:solidFill>
                <a:schemeClr val="accent1"/>
              </a:solidFill>
            </a:rPr>
            <a:t>vo</a:t>
          </a:r>
          <a:r>
            <a:rPr lang="ko-KR" altLang="en-US" sz="1300" kern="1200" dirty="0">
              <a:solidFill>
                <a:schemeClr val="accent1"/>
              </a:solidFill>
            </a:rPr>
            <a:t>로 넘겨 데이터베이스에 저장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개봉일은 </a:t>
          </a:r>
          <a:r>
            <a:rPr lang="en-US" altLang="ko-KR" sz="1300" kern="1200" dirty="0">
              <a:solidFill>
                <a:schemeClr val="accent1"/>
              </a:solidFill>
            </a:rPr>
            <a:t>convertor</a:t>
          </a:r>
          <a:r>
            <a:rPr lang="ko-KR" altLang="en-US" sz="1300" kern="1200" dirty="0">
              <a:solidFill>
                <a:schemeClr val="accent1"/>
              </a:solidFill>
            </a:rPr>
            <a:t>이용 </a:t>
          </a:r>
          <a:r>
            <a:rPr lang="en-US" altLang="ko-KR" sz="1300" kern="1200" dirty="0">
              <a:solidFill>
                <a:schemeClr val="accent1"/>
              </a:solidFill>
            </a:rPr>
            <a:t>DATE</a:t>
          </a:r>
          <a:r>
            <a:rPr lang="ko-KR" altLang="en-US" sz="1300" kern="1200" dirty="0">
              <a:solidFill>
                <a:schemeClr val="accent1"/>
              </a:solidFill>
            </a:rPr>
            <a:t>형식 변경하여 저장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예외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에러 발생시 에러페이지 이동</a:t>
          </a:r>
        </a:p>
      </dsp:txBody>
      <dsp:txXfrm>
        <a:off x="6740578" y="484787"/>
        <a:ext cx="2599394" cy="404593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571438" y="484787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823511" y="484787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604905" y="0"/>
          <a:ext cx="5466994" cy="3827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1045792" y="3828462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/>
            <a:t>Movie </a:t>
          </a:r>
          <a:r>
            <a:rPr lang="ko-KR" altLang="en-US" sz="1700" b="1" kern="1200" dirty="0"/>
            <a:t>게시판</a:t>
          </a:r>
        </a:p>
      </dsp:txBody>
      <dsp:txXfrm>
        <a:off x="1045792" y="3828462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740578" y="484787"/>
          <a:ext cx="2599394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설명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>
              <a:solidFill>
                <a:schemeClr val="accent1"/>
              </a:solidFill>
            </a:rPr>
            <a:t>첨부파일 다운로드</a:t>
          </a:r>
          <a:r>
            <a:rPr lang="en-US" altLang="ko-KR" sz="1100" kern="1200" dirty="0">
              <a:solidFill>
                <a:schemeClr val="accent1"/>
              </a:solidFill>
            </a:rPr>
            <a:t>,  </a:t>
          </a:r>
          <a:r>
            <a:rPr lang="ko-KR" altLang="en-US" sz="1100" kern="1200" dirty="0">
              <a:solidFill>
                <a:schemeClr val="accent1"/>
              </a:solidFill>
            </a:rPr>
            <a:t>데이터 삭제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파라미터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100" kern="1200" dirty="0">
              <a:solidFill>
                <a:schemeClr val="accent1"/>
              </a:solidFill>
            </a:rPr>
            <a:t>num</a:t>
          </a:r>
          <a:endParaRPr lang="ko-KR" altLang="en-US" sz="1100" kern="1200" dirty="0">
            <a:solidFill>
              <a:schemeClr val="accent1"/>
            </a:solidFill>
          </a:endParaRP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흐름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altLang="ko-KR" sz="1100" kern="1200" dirty="0">
              <a:solidFill>
                <a:schemeClr val="accent1"/>
              </a:solidFill>
            </a:rPr>
            <a:t>num</a:t>
          </a:r>
          <a:r>
            <a:rPr lang="ko-KR" altLang="en-US" sz="1100" kern="1200" dirty="0">
              <a:solidFill>
                <a:schemeClr val="accent1"/>
              </a:solidFill>
            </a:rPr>
            <a:t>을 파라미터로 영화목록</a:t>
          </a:r>
          <a:r>
            <a:rPr lang="en-US" altLang="ko-KR" sz="1100" kern="1200" dirty="0">
              <a:solidFill>
                <a:schemeClr val="accent1"/>
              </a:solidFill>
            </a:rPr>
            <a:t>, </a:t>
          </a:r>
          <a:r>
            <a:rPr lang="ko-KR" altLang="en-US" sz="1100" kern="1200" dirty="0">
              <a:solidFill>
                <a:schemeClr val="accent1"/>
              </a:solidFill>
            </a:rPr>
            <a:t>첨부파일 </a:t>
          </a:r>
          <a:r>
            <a:rPr lang="en-US" altLang="ko-KR" sz="1100" kern="1200" dirty="0">
              <a:solidFill>
                <a:schemeClr val="accent1"/>
              </a:solidFill>
            </a:rPr>
            <a:t>List</a:t>
          </a:r>
          <a:r>
            <a:rPr lang="ko-KR" altLang="en-US" sz="1100" kern="1200" dirty="0">
              <a:solidFill>
                <a:schemeClr val="accent1"/>
              </a:solidFill>
            </a:rPr>
            <a:t>로 받아 데이터 세팅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100" kern="1200" dirty="0">
              <a:solidFill>
                <a:schemeClr val="accent1"/>
              </a:solidFill>
            </a:rPr>
            <a:t>첨부파일 </a:t>
          </a:r>
          <a:r>
            <a:rPr lang="en-US" altLang="ko-KR" sz="1100" kern="1200" dirty="0" err="1">
              <a:solidFill>
                <a:schemeClr val="accent1"/>
              </a:solidFill>
            </a:rPr>
            <a:t>url</a:t>
          </a:r>
          <a:r>
            <a:rPr lang="ko-KR" altLang="en-US" sz="1100" kern="1200" dirty="0">
              <a:solidFill>
                <a:schemeClr val="accent1"/>
              </a:solidFill>
            </a:rPr>
            <a:t>뽑아 다운로드 처리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altLang="ko-KR" sz="1100" kern="1200" dirty="0">
              <a:solidFill>
                <a:schemeClr val="accent1"/>
              </a:solidFill>
            </a:rPr>
            <a:t>Num</a:t>
          </a:r>
          <a:r>
            <a:rPr lang="ko-KR" altLang="en-US" sz="1100" kern="1200" dirty="0">
              <a:solidFill>
                <a:schemeClr val="accent1"/>
              </a:solidFill>
            </a:rPr>
            <a:t>을 파라미터로 데이터 베이스에 접근하여 삭제 처리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100" kern="1200" dirty="0">
              <a:solidFill>
                <a:schemeClr val="accent1"/>
              </a:solidFill>
            </a:rPr>
            <a:t>삭제 시 파일 있을 경우 파일 우선 삭제하여 에러방지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예외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100" kern="1200" dirty="0">
            <a:solidFill>
              <a:schemeClr val="accent1"/>
            </a:solidFill>
          </a:endParaRPr>
        </a:p>
      </dsp:txBody>
      <dsp:txXfrm>
        <a:off x="6740578" y="484787"/>
        <a:ext cx="2599394" cy="404593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571438" y="484787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823511" y="484787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604905" y="0"/>
          <a:ext cx="5466994" cy="3827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1045792" y="3828462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/>
            <a:t>Movie </a:t>
          </a:r>
          <a:r>
            <a:rPr lang="ko-KR" altLang="en-US" sz="1700" b="1" kern="1200" dirty="0"/>
            <a:t>게시판</a:t>
          </a:r>
        </a:p>
      </dsp:txBody>
      <dsp:txXfrm>
        <a:off x="1045792" y="3828462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740578" y="484787"/>
          <a:ext cx="2599394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설명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이미지 파일 등록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파라미터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>
              <a:solidFill>
                <a:schemeClr val="accent1"/>
              </a:solidFill>
            </a:rPr>
            <a:t>Num, </a:t>
          </a:r>
          <a:r>
            <a:rPr lang="en-US" altLang="ko-KR" sz="1300" kern="1200" dirty="0" err="1">
              <a:solidFill>
                <a:schemeClr val="accent1"/>
              </a:solidFill>
            </a:rPr>
            <a:t>MovieImageVo</a:t>
          </a:r>
          <a:endParaRPr lang="ko-KR" altLang="en-US" sz="1300" kern="1200" dirty="0">
            <a:solidFill>
              <a:schemeClr val="accent1"/>
            </a:solidFill>
          </a:endParaRP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흐름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영화목록 </a:t>
          </a:r>
          <a:r>
            <a:rPr lang="en-US" altLang="ko-KR" sz="1300" kern="1200" dirty="0">
              <a:solidFill>
                <a:schemeClr val="accent1"/>
              </a:solidFill>
            </a:rPr>
            <a:t>num</a:t>
          </a:r>
          <a:r>
            <a:rPr lang="ko-KR" altLang="en-US" sz="1300" kern="1200" dirty="0">
              <a:solidFill>
                <a:schemeClr val="accent1"/>
              </a:solidFill>
            </a:rPr>
            <a:t>을 파라미터로 </a:t>
          </a:r>
          <a:r>
            <a:rPr lang="en-US" altLang="ko-KR" sz="1300" kern="1200" dirty="0">
              <a:solidFill>
                <a:schemeClr val="accent1"/>
              </a:solidFill>
            </a:rPr>
            <a:t>parent</a:t>
          </a:r>
          <a:r>
            <a:rPr lang="ko-KR" altLang="en-US" sz="1300" kern="1200" dirty="0">
              <a:solidFill>
                <a:schemeClr val="accent1"/>
              </a:solidFill>
            </a:rPr>
            <a:t>로 받아 파일 첨부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다수의 파일을 처리하게 되어 파일명 처리를 위한 스크립트 처리 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예외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에러 발생 시 에러페이지 이동</a:t>
          </a:r>
        </a:p>
      </dsp:txBody>
      <dsp:txXfrm>
        <a:off x="6740578" y="484787"/>
        <a:ext cx="2599394" cy="404593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571438" y="484787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823511" y="484787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604905" y="0"/>
          <a:ext cx="5466994" cy="3827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1045792" y="3828462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/>
            <a:t>Movie </a:t>
          </a:r>
          <a:r>
            <a:rPr lang="ko-KR" altLang="en-US" sz="1700" b="1" kern="1200" dirty="0"/>
            <a:t>게시판</a:t>
          </a:r>
        </a:p>
      </dsp:txBody>
      <dsp:txXfrm>
        <a:off x="1045792" y="3828462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740578" y="484787"/>
          <a:ext cx="2599394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설명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영화 업데이트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파라미터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kern="1200" dirty="0" err="1">
              <a:solidFill>
                <a:schemeClr val="accent1"/>
              </a:solidFill>
            </a:rPr>
            <a:t>MovieDetailVo</a:t>
          </a:r>
          <a:endParaRPr lang="ko-KR" altLang="en-US" sz="1200" kern="1200" dirty="0">
            <a:solidFill>
              <a:schemeClr val="accent1"/>
            </a:solidFill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흐름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altLang="ko-KR" sz="1200" kern="1200" dirty="0">
              <a:solidFill>
                <a:schemeClr val="accent1"/>
              </a:solidFill>
            </a:rPr>
            <a:t>Num</a:t>
          </a:r>
          <a:r>
            <a:rPr lang="ko-KR" altLang="en-US" sz="1200" kern="1200" dirty="0">
              <a:solidFill>
                <a:schemeClr val="accent1"/>
              </a:solidFill>
            </a:rPr>
            <a:t>을 파라미터로 </a:t>
          </a:r>
          <a:r>
            <a:rPr lang="en-US" altLang="ko-KR" sz="1200" kern="1200" dirty="0" err="1">
              <a:solidFill>
                <a:schemeClr val="accent1"/>
              </a:solidFill>
            </a:rPr>
            <a:t>vo</a:t>
          </a:r>
          <a:r>
            <a:rPr lang="ko-KR" altLang="en-US" sz="1200" kern="1200" dirty="0">
              <a:solidFill>
                <a:schemeClr val="accent1"/>
              </a:solidFill>
            </a:rPr>
            <a:t>를 받아 데이터 세팅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체크박스</a:t>
          </a:r>
          <a:r>
            <a:rPr lang="en-US" altLang="ko-KR" sz="1200" kern="1200" dirty="0">
              <a:solidFill>
                <a:schemeClr val="accent1"/>
              </a:solidFill>
            </a:rPr>
            <a:t>, </a:t>
          </a:r>
          <a:r>
            <a:rPr lang="ko-KR" altLang="en-US" sz="1200" kern="1200" dirty="0">
              <a:solidFill>
                <a:schemeClr val="accent1"/>
              </a:solidFill>
            </a:rPr>
            <a:t>라디오</a:t>
          </a:r>
          <a:r>
            <a:rPr lang="en-US" altLang="ko-KR" sz="1200" kern="1200" dirty="0">
              <a:solidFill>
                <a:schemeClr val="accent1"/>
              </a:solidFill>
            </a:rPr>
            <a:t>, </a:t>
          </a:r>
          <a:r>
            <a:rPr lang="ko-KR" altLang="en-US" sz="1200" kern="1200" dirty="0">
              <a:solidFill>
                <a:schemeClr val="accent1"/>
              </a:solidFill>
            </a:rPr>
            <a:t>옵션도 데이터 데로 체크하기 위해 스크립트 처리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체크박스 하나만 선택하기 위한 스크립트 처리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예외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에러 발생 시 에러페이지 이동</a:t>
          </a:r>
        </a:p>
      </dsp:txBody>
      <dsp:txXfrm>
        <a:off x="6740578" y="484787"/>
        <a:ext cx="2599394" cy="404593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462134" y="321044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714208" y="321044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1435132" y="533019"/>
          <a:ext cx="4121184" cy="317213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936489" y="3664720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상영 영화 목록</a:t>
          </a:r>
        </a:p>
      </dsp:txBody>
      <dsp:txXfrm>
        <a:off x="936489" y="3664720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558869" y="321044"/>
          <a:ext cx="2744206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설명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상영할 영화 목록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/>
            <a:t>파라미터</a:t>
          </a:r>
          <a:endParaRPr lang="ko-KR" altLang="en-US" sz="14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현재 상영 여부를 구분하는 번호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흐름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메뉴의 </a:t>
          </a:r>
          <a:r>
            <a:rPr lang="en-US" altLang="ko-KR" sz="1200" kern="1200" dirty="0">
              <a:solidFill>
                <a:schemeClr val="accent1"/>
              </a:solidFill>
            </a:rPr>
            <a:t>Movie</a:t>
          </a:r>
          <a:r>
            <a:rPr lang="ko-KR" altLang="en-US" sz="1200" kern="1200" dirty="0">
              <a:solidFill>
                <a:schemeClr val="accent1"/>
              </a:solidFill>
            </a:rPr>
            <a:t>를 누르면 현재 </a:t>
          </a:r>
          <a:r>
            <a:rPr lang="ko-KR" altLang="en-US" sz="1200" kern="1200" dirty="0" err="1">
              <a:solidFill>
                <a:schemeClr val="accent1"/>
              </a:solidFill>
            </a:rPr>
            <a:t>상영중</a:t>
          </a:r>
          <a:r>
            <a:rPr lang="ko-KR" altLang="en-US" sz="1200" kern="1200" dirty="0">
              <a:solidFill>
                <a:schemeClr val="accent1"/>
              </a:solidFill>
            </a:rPr>
            <a:t>        이거나 상영 예정인 영화목록을 보여줌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각</a:t>
          </a:r>
          <a:r>
            <a:rPr lang="en-US" altLang="ko-KR" sz="1200" kern="1200" dirty="0">
              <a:solidFill>
                <a:schemeClr val="accent1"/>
              </a:solidFill>
            </a:rPr>
            <a:t> </a:t>
          </a:r>
          <a:r>
            <a:rPr lang="ko-KR" altLang="en-US" sz="1200" kern="1200" dirty="0">
              <a:solidFill>
                <a:schemeClr val="accent1"/>
              </a:solidFill>
            </a:rPr>
            <a:t>버튼을</a:t>
          </a:r>
          <a:r>
            <a:rPr lang="en-US" altLang="ko-KR" sz="1200" kern="1200" dirty="0">
              <a:solidFill>
                <a:schemeClr val="accent1"/>
              </a:solidFill>
            </a:rPr>
            <a:t> </a:t>
          </a:r>
          <a:r>
            <a:rPr lang="ko-KR" altLang="en-US" sz="1200" kern="1200" dirty="0">
              <a:solidFill>
                <a:schemeClr val="accent1"/>
              </a:solidFill>
            </a:rPr>
            <a:t>누르면 </a:t>
          </a:r>
          <a:r>
            <a:rPr lang="ko-KR" altLang="en-US" sz="1200" kern="1200" dirty="0" err="1">
              <a:solidFill>
                <a:schemeClr val="accent1"/>
              </a:solidFill>
            </a:rPr>
            <a:t>파라미터를</a:t>
          </a:r>
          <a:r>
            <a:rPr lang="ko-KR" altLang="en-US" sz="1200" kern="1200" dirty="0">
              <a:solidFill>
                <a:schemeClr val="accent1"/>
              </a:solidFill>
            </a:rPr>
            <a:t> 통해          현재 상영  유무를  </a:t>
          </a:r>
          <a:r>
            <a:rPr lang="en-US" altLang="ko-KR" sz="1200" kern="1200" dirty="0">
              <a:solidFill>
                <a:schemeClr val="accent1"/>
              </a:solidFill>
            </a:rPr>
            <a:t>DB </a:t>
          </a:r>
          <a:r>
            <a:rPr lang="ko-KR" altLang="en-US" sz="1200" kern="1200" dirty="0">
              <a:solidFill>
                <a:schemeClr val="accent1"/>
              </a:solidFill>
            </a:rPr>
            <a:t>검색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평점 순으로 정렬 후 </a:t>
          </a:r>
          <a:r>
            <a:rPr lang="en-US" altLang="ko-KR" sz="1200" kern="1200" dirty="0">
              <a:solidFill>
                <a:schemeClr val="accent1"/>
              </a:solidFill>
            </a:rPr>
            <a:t>map</a:t>
          </a:r>
          <a:r>
            <a:rPr lang="ko-KR" altLang="en-US" sz="1200" kern="1200" dirty="0">
              <a:solidFill>
                <a:schemeClr val="accent1"/>
              </a:solidFill>
            </a:rPr>
            <a:t>으로 받아와    페이지 출력</a:t>
          </a:r>
        </a:p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 dirty="0">
            <a:solidFill>
              <a:schemeClr val="accent1"/>
            </a:solidFill>
          </a:endParaRPr>
        </a:p>
      </dsp:txBody>
      <dsp:txXfrm>
        <a:off x="6558869" y="321044"/>
        <a:ext cx="2744206" cy="404593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462134" y="460791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714208" y="460791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562737" y="129509"/>
          <a:ext cx="4951675" cy="373111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936489" y="3804466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영화 상세 페이지 </a:t>
          </a:r>
          <a:r>
            <a:rPr lang="en-US" altLang="ko-KR" sz="1700" b="1" kern="1200" dirty="0"/>
            <a:t>– </a:t>
          </a:r>
          <a:r>
            <a:rPr lang="ko-KR" altLang="en-US" sz="1700" b="1" kern="1200" dirty="0"/>
            <a:t>트레일러 영역</a:t>
          </a:r>
        </a:p>
      </dsp:txBody>
      <dsp:txXfrm>
        <a:off x="936489" y="3804466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558869" y="460791"/>
          <a:ext cx="2744206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설명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영화 상세 페이지의 트레일러 동영상 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/>
            <a:t>파라미터</a:t>
          </a:r>
          <a:endParaRPr lang="ko-KR" altLang="en-US" sz="14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현재 상영 여부를 구분하는 번호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영화 고유 번호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흐름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동영상 재생 버튼을 눌러 재생 가능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altLang="ko-KR" sz="1200" kern="1200" dirty="0">
              <a:solidFill>
                <a:schemeClr val="accent1"/>
              </a:solidFill>
            </a:rPr>
            <a:t> </a:t>
          </a:r>
          <a:r>
            <a:rPr lang="ko-KR" altLang="en-US" sz="1200" kern="1200" dirty="0" err="1">
              <a:solidFill>
                <a:schemeClr val="accent1"/>
              </a:solidFill>
            </a:rPr>
            <a:t>파라미터를</a:t>
          </a:r>
          <a:r>
            <a:rPr lang="ko-KR" altLang="en-US" sz="1200" kern="1200" dirty="0">
              <a:solidFill>
                <a:schemeClr val="accent1"/>
              </a:solidFill>
            </a:rPr>
            <a:t> 통해 해당 영화의 정보를  </a:t>
          </a:r>
          <a:r>
            <a:rPr lang="en-US" altLang="ko-KR" sz="1200" kern="1200" dirty="0">
              <a:solidFill>
                <a:schemeClr val="accent1"/>
              </a:solidFill>
            </a:rPr>
            <a:t>DB</a:t>
          </a:r>
          <a:r>
            <a:rPr lang="ko-KR" altLang="en-US" sz="1200" kern="1200" dirty="0">
              <a:solidFill>
                <a:schemeClr val="accent1"/>
              </a:solidFill>
            </a:rPr>
            <a:t>검색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altLang="ko-KR" sz="1200" kern="1200" dirty="0">
              <a:solidFill>
                <a:schemeClr val="accent1"/>
              </a:solidFill>
            </a:rPr>
            <a:t>DB</a:t>
          </a:r>
          <a:r>
            <a:rPr lang="ko-KR" altLang="en-US" sz="1200" kern="1200" dirty="0">
              <a:solidFill>
                <a:schemeClr val="accent1"/>
              </a:solidFill>
            </a:rPr>
            <a:t>에서 동영상 경로를 받아와 </a:t>
          </a:r>
          <a:r>
            <a:rPr lang="en-US" altLang="ko-KR" sz="1200" kern="1200" dirty="0" err="1">
              <a:solidFill>
                <a:schemeClr val="accent1"/>
              </a:solidFill>
            </a:rPr>
            <a:t>iframe</a:t>
          </a:r>
          <a:r>
            <a:rPr lang="en-US" altLang="ko-KR" sz="1200" kern="1200" dirty="0">
              <a:solidFill>
                <a:schemeClr val="accent1"/>
              </a:solidFill>
            </a:rPr>
            <a:t>     </a:t>
          </a:r>
          <a:r>
            <a:rPr lang="ko-KR" altLang="en-US" sz="1200" kern="1200" dirty="0">
              <a:solidFill>
                <a:schemeClr val="accent1"/>
              </a:solidFill>
            </a:rPr>
            <a:t>태그로 페이지 안에 페이지 출력</a:t>
          </a:r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ko-KR" altLang="en-US" sz="1200" kern="1200" dirty="0">
            <a:solidFill>
              <a:schemeClr val="accent1"/>
            </a:solidFill>
          </a:endParaRPr>
        </a:p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 dirty="0">
            <a:solidFill>
              <a:schemeClr val="accent1"/>
            </a:solidFill>
          </a:endParaRPr>
        </a:p>
      </dsp:txBody>
      <dsp:txXfrm>
        <a:off x="6558869" y="460791"/>
        <a:ext cx="2744206" cy="404593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462134" y="460791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714208" y="460791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562737" y="129509"/>
          <a:ext cx="4951675" cy="373111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936489" y="3804466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영화 상세 페이지 </a:t>
          </a:r>
          <a:r>
            <a:rPr lang="en-US" altLang="ko-KR" sz="1700" b="1" kern="1200" dirty="0"/>
            <a:t>– </a:t>
          </a:r>
          <a:r>
            <a:rPr lang="ko-KR" altLang="en-US" sz="1700" b="1" kern="1200" dirty="0"/>
            <a:t>상세 정보</a:t>
          </a:r>
        </a:p>
      </dsp:txBody>
      <dsp:txXfrm>
        <a:off x="936489" y="3804466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558869" y="460791"/>
          <a:ext cx="2744206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설명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영화 상세 정보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/>
            <a:t>파라미터</a:t>
          </a:r>
          <a:endParaRPr lang="ko-KR" altLang="en-US" sz="14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현재 상영 여부를 구분하는 번호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영화 고유 번호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흐름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 err="1">
              <a:solidFill>
                <a:schemeClr val="accent1"/>
              </a:solidFill>
            </a:rPr>
            <a:t>파라미터를</a:t>
          </a:r>
          <a:r>
            <a:rPr lang="ko-KR" altLang="en-US" sz="1200" kern="1200" dirty="0">
              <a:solidFill>
                <a:schemeClr val="accent1"/>
              </a:solidFill>
            </a:rPr>
            <a:t> 통해 영화 상세 정보 </a:t>
          </a:r>
          <a:r>
            <a:rPr lang="en-US" altLang="ko-KR" sz="1200" kern="1200" dirty="0">
              <a:solidFill>
                <a:schemeClr val="accent1"/>
              </a:solidFill>
            </a:rPr>
            <a:t>DB</a:t>
          </a:r>
          <a:r>
            <a:rPr lang="ko-KR" altLang="en-US" sz="1200" kern="1200" dirty="0">
              <a:solidFill>
                <a:schemeClr val="accent1"/>
              </a:solidFill>
            </a:rPr>
            <a:t>검색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altLang="ko-KR" sz="1200" kern="1200" dirty="0">
              <a:solidFill>
                <a:schemeClr val="accent1"/>
              </a:solidFill>
            </a:rPr>
            <a:t>List</a:t>
          </a:r>
          <a:r>
            <a:rPr lang="ko-KR" altLang="en-US" sz="1200" kern="1200" dirty="0">
              <a:solidFill>
                <a:schemeClr val="accent1"/>
              </a:solidFill>
            </a:rPr>
            <a:t>로 받아와 화면에 출력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altLang="ko-KR" sz="1200" kern="1200" dirty="0" err="1">
              <a:solidFill>
                <a:schemeClr val="accent1"/>
              </a:solidFill>
            </a:rPr>
            <a:t>mongoDB</a:t>
          </a:r>
          <a:r>
            <a:rPr lang="en-US" altLang="ko-KR" sz="1200" kern="1200" dirty="0">
              <a:solidFill>
                <a:schemeClr val="accent1"/>
              </a:solidFill>
            </a:rPr>
            <a:t> </a:t>
          </a:r>
          <a:r>
            <a:rPr lang="ko-KR" altLang="en-US" sz="1200" kern="1200" dirty="0">
              <a:solidFill>
                <a:schemeClr val="accent1"/>
              </a:solidFill>
            </a:rPr>
            <a:t>의 평점 </a:t>
          </a:r>
          <a:r>
            <a:rPr lang="en-US" altLang="ko-KR" sz="1200" kern="1200" dirty="0">
              <a:solidFill>
                <a:schemeClr val="accent1"/>
              </a:solidFill>
            </a:rPr>
            <a:t>collection </a:t>
          </a:r>
          <a:r>
            <a:rPr lang="ko-KR" altLang="en-US" sz="1200" kern="1200" dirty="0">
              <a:solidFill>
                <a:schemeClr val="accent1"/>
              </a:solidFill>
            </a:rPr>
            <a:t>을 검색         총점</a:t>
          </a:r>
          <a:r>
            <a:rPr lang="en-US" altLang="ko-KR" sz="1200" kern="1200" dirty="0">
              <a:solidFill>
                <a:schemeClr val="accent1"/>
              </a:solidFill>
            </a:rPr>
            <a:t>/</a:t>
          </a:r>
          <a:r>
            <a:rPr lang="ko-KR" altLang="en-US" sz="1200" kern="1200" dirty="0">
              <a:solidFill>
                <a:schemeClr val="accent1"/>
              </a:solidFill>
            </a:rPr>
            <a:t>총 인원으로 계산해 출력</a:t>
          </a:r>
        </a:p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 dirty="0">
            <a:solidFill>
              <a:schemeClr val="accent1"/>
            </a:solidFill>
          </a:endParaRPr>
        </a:p>
      </dsp:txBody>
      <dsp:txXfrm>
        <a:off x="6558869" y="460791"/>
        <a:ext cx="2744206" cy="404593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622110" y="462553"/>
          <a:ext cx="218392" cy="4041986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882727" y="462553"/>
          <a:ext cx="5680048" cy="4041986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364107" y="131594"/>
          <a:ext cx="5681432" cy="372747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1104790" y="3802963"/>
          <a:ext cx="5239592" cy="479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영화 상세 페이지 </a:t>
          </a:r>
          <a:r>
            <a:rPr lang="en-US" altLang="ko-KR" sz="1700" b="1" kern="1200" dirty="0"/>
            <a:t>– </a:t>
          </a:r>
          <a:r>
            <a:rPr lang="ko-KR" altLang="en-US" sz="1700" b="1" kern="1200" dirty="0"/>
            <a:t>평점 및 리뷰</a:t>
          </a:r>
        </a:p>
      </dsp:txBody>
      <dsp:txXfrm>
        <a:off x="1104790" y="3802963"/>
        <a:ext cx="5239592" cy="479787"/>
      </dsp:txXfrm>
    </dsp:sp>
    <dsp:sp modelId="{D77E3942-C69B-45B3-8254-95676DB72B23}">
      <dsp:nvSpPr>
        <dsp:cNvPr id="0" name=""/>
        <dsp:cNvSpPr/>
      </dsp:nvSpPr>
      <dsp:spPr>
        <a:xfrm>
          <a:off x="6721680" y="462553"/>
          <a:ext cx="2741526" cy="4041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설명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영화 평점 및 리뷰작성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 err="1"/>
            <a:t>파라미터</a:t>
          </a:r>
          <a:endParaRPr lang="ko-KR" altLang="en-US" sz="1200" kern="1200" dirty="0">
            <a:solidFill>
              <a:schemeClr val="accent1"/>
            </a:solidFill>
          </a:endParaRPr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solidFill>
                <a:schemeClr val="accent1"/>
              </a:solidFill>
            </a:rPr>
            <a:t>페이지 번호</a:t>
          </a:r>
          <a:endParaRPr lang="en-US" altLang="ko-KR" sz="1200" kern="1200" dirty="0">
            <a:solidFill>
              <a:schemeClr val="accent1"/>
            </a:solidFill>
          </a:endParaRPr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solidFill>
                <a:schemeClr val="accent1"/>
              </a:solidFill>
            </a:rPr>
            <a:t>영화 고유 번호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흐름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로그인 후 리뷰 작성이 가능하며</a:t>
          </a:r>
          <a:r>
            <a:rPr lang="en-US" altLang="ko-KR" sz="1200" kern="1200" dirty="0">
              <a:solidFill>
                <a:schemeClr val="accent1"/>
              </a:solidFill>
            </a:rPr>
            <a:t>, </a:t>
          </a:r>
          <a:r>
            <a:rPr lang="ko-KR" altLang="en-US" sz="1200" kern="1200" dirty="0">
              <a:solidFill>
                <a:schemeClr val="accent1"/>
              </a:solidFill>
            </a:rPr>
            <a:t>한 번만 작성가능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등록 버튼을 누르면  </a:t>
          </a:r>
          <a:r>
            <a:rPr lang="en-US" altLang="ko-KR" sz="1200" kern="1200" dirty="0" err="1">
              <a:solidFill>
                <a:schemeClr val="accent1"/>
              </a:solidFill>
            </a:rPr>
            <a:t>ajax</a:t>
          </a:r>
          <a:r>
            <a:rPr lang="ko-KR" altLang="en-US" sz="1200" kern="1200" dirty="0">
              <a:solidFill>
                <a:schemeClr val="accent1"/>
              </a:solidFill>
            </a:rPr>
            <a:t>로 데이터를 </a:t>
          </a:r>
          <a:r>
            <a:rPr lang="en-US" altLang="ko-KR" sz="1200" kern="1200" dirty="0">
              <a:solidFill>
                <a:schemeClr val="accent1"/>
              </a:solidFill>
            </a:rPr>
            <a:t>VO</a:t>
          </a:r>
          <a:r>
            <a:rPr lang="ko-KR" altLang="en-US" sz="1200" kern="1200" dirty="0">
              <a:solidFill>
                <a:schemeClr val="accent1"/>
              </a:solidFill>
            </a:rPr>
            <a:t>객체 형태로 넘김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altLang="ko-KR" sz="1200" kern="1200" dirty="0" err="1">
              <a:solidFill>
                <a:schemeClr val="accent1"/>
              </a:solidFill>
            </a:rPr>
            <a:t>mongoDB</a:t>
          </a:r>
          <a:r>
            <a:rPr lang="ko-KR" altLang="en-US" sz="1200" kern="1200" dirty="0">
              <a:solidFill>
                <a:schemeClr val="accent1"/>
              </a:solidFill>
            </a:rPr>
            <a:t>의 리뷰 컬렉션에  데이터 저장 후 평점 저장 컬렉션에 평점 저장 </a:t>
          </a:r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ko-KR" altLang="en-US" sz="1200" kern="1200" dirty="0">
            <a:solidFill>
              <a:schemeClr val="accent1"/>
            </a:solidFill>
          </a:endParaRPr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ko-KR" altLang="en-US" sz="1200" kern="1200" dirty="0">
            <a:solidFill>
              <a:schemeClr val="accent1"/>
            </a:solidFill>
          </a:endParaRPr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ko-KR" altLang="en-US" sz="1200" kern="1200" dirty="0">
            <a:solidFill>
              <a:schemeClr val="accent1"/>
            </a:solidFill>
          </a:endParaRPr>
        </a:p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 dirty="0">
            <a:solidFill>
              <a:schemeClr val="accent1"/>
            </a:solidFill>
          </a:endParaRPr>
        </a:p>
      </dsp:txBody>
      <dsp:txXfrm>
        <a:off x="6721680" y="462553"/>
        <a:ext cx="2741526" cy="4041986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462134" y="242393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714208" y="242393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209049" y="0"/>
          <a:ext cx="4690954" cy="1596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936489" y="3586068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영화 상세 페이지 </a:t>
          </a:r>
          <a:r>
            <a:rPr lang="en-US" altLang="ko-KR" sz="1700" b="1" kern="1200" dirty="0"/>
            <a:t>– </a:t>
          </a:r>
          <a:r>
            <a:rPr lang="ko-KR" altLang="en-US" sz="1700" b="1" kern="1200" dirty="0"/>
            <a:t>평점 및 리뷰</a:t>
          </a:r>
        </a:p>
      </dsp:txBody>
      <dsp:txXfrm>
        <a:off x="936489" y="3586068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558869" y="242393"/>
          <a:ext cx="2744206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설명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영화 평점 및 리뷰작성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 err="1"/>
            <a:t>파라미터</a:t>
          </a:r>
          <a:endParaRPr lang="ko-KR" altLang="en-US" sz="1200" kern="1200" dirty="0">
            <a:solidFill>
              <a:schemeClr val="accent1"/>
            </a:solidFill>
          </a:endParaRPr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solidFill>
                <a:schemeClr val="accent1"/>
              </a:solidFill>
            </a:rPr>
            <a:t>페이지 번호</a:t>
          </a:r>
          <a:endParaRPr lang="en-US" altLang="ko-KR" sz="1200" kern="1200" dirty="0">
            <a:solidFill>
              <a:schemeClr val="accent1"/>
            </a:solidFill>
          </a:endParaRPr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solidFill>
                <a:schemeClr val="accent1"/>
              </a:solidFill>
            </a:rPr>
            <a:t>영화 번호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흐름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평점을 선택하지 않거나 리뷰를 작성하지 않으면 등록되지 않음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 err="1">
              <a:solidFill>
                <a:schemeClr val="accent1"/>
              </a:solidFill>
            </a:rPr>
            <a:t>댓글</a:t>
          </a:r>
          <a:r>
            <a:rPr lang="ko-KR" altLang="en-US" sz="1200" kern="1200" dirty="0">
              <a:solidFill>
                <a:schemeClr val="accent1"/>
              </a:solidFill>
            </a:rPr>
            <a:t> 등록 후 </a:t>
          </a:r>
          <a:r>
            <a:rPr lang="ko-KR" altLang="en-US" sz="1200" kern="1200" dirty="0" err="1">
              <a:solidFill>
                <a:schemeClr val="accent1"/>
              </a:solidFill>
            </a:rPr>
            <a:t>새로고침</a:t>
          </a:r>
          <a:r>
            <a:rPr lang="ko-KR" altLang="en-US" sz="1200" kern="1200" dirty="0">
              <a:solidFill>
                <a:schemeClr val="accent1"/>
              </a:solidFill>
            </a:rPr>
            <a:t> 버튼을 누르면   전체 </a:t>
          </a:r>
          <a:r>
            <a:rPr lang="ko-KR" altLang="en-US" sz="1200" kern="1200" dirty="0" err="1">
              <a:solidFill>
                <a:schemeClr val="accent1"/>
              </a:solidFill>
            </a:rPr>
            <a:t>댓글</a:t>
          </a:r>
          <a:r>
            <a:rPr lang="ko-KR" altLang="en-US" sz="1200" kern="1200" dirty="0">
              <a:solidFill>
                <a:schemeClr val="accent1"/>
              </a:solidFill>
            </a:rPr>
            <a:t> 데이터를 </a:t>
          </a:r>
          <a:r>
            <a:rPr lang="en-US" altLang="ko-KR" sz="1200" kern="1200" dirty="0" err="1">
              <a:solidFill>
                <a:schemeClr val="accent1"/>
              </a:solidFill>
            </a:rPr>
            <a:t>mongoDB</a:t>
          </a:r>
          <a:r>
            <a:rPr lang="ko-KR" altLang="en-US" sz="1200" kern="1200" dirty="0">
              <a:solidFill>
                <a:schemeClr val="accent1"/>
              </a:solidFill>
            </a:rPr>
            <a:t>로</a:t>
          </a:r>
          <a:r>
            <a:rPr lang="en-US" altLang="ko-KR" sz="1200" kern="1200" dirty="0">
              <a:solidFill>
                <a:schemeClr val="accent1"/>
              </a:solidFill>
            </a:rPr>
            <a:t> </a:t>
          </a:r>
          <a:r>
            <a:rPr lang="ko-KR" altLang="en-US" sz="1200" kern="1200" dirty="0">
              <a:solidFill>
                <a:schemeClr val="accent1"/>
              </a:solidFill>
            </a:rPr>
            <a:t>검색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작성된 </a:t>
          </a:r>
          <a:r>
            <a:rPr lang="ko-KR" altLang="en-US" sz="1200" kern="1200" dirty="0" err="1">
              <a:solidFill>
                <a:schemeClr val="accent1"/>
              </a:solidFill>
            </a:rPr>
            <a:t>댓글</a:t>
          </a:r>
          <a:r>
            <a:rPr lang="ko-KR" altLang="en-US" sz="1200" kern="1200" dirty="0">
              <a:solidFill>
                <a:schemeClr val="accent1"/>
              </a:solidFill>
            </a:rPr>
            <a:t> 확인 가능</a:t>
          </a:r>
        </a:p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 dirty="0">
            <a:solidFill>
              <a:schemeClr val="accent1"/>
            </a:solidFill>
          </a:endParaRPr>
        </a:p>
      </dsp:txBody>
      <dsp:txXfrm>
        <a:off x="6558869" y="242393"/>
        <a:ext cx="2744206" cy="40459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D3328-3956-4043-959E-E4D5C1F46932}">
      <dsp:nvSpPr>
        <dsp:cNvPr id="0" name=""/>
        <dsp:cNvSpPr/>
      </dsp:nvSpPr>
      <dsp:spPr>
        <a:xfrm>
          <a:off x="9571438" y="484787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634A3-EFBA-47D0-9153-AD9FD2D447AB}">
      <dsp:nvSpPr>
        <dsp:cNvPr id="0" name=""/>
        <dsp:cNvSpPr/>
      </dsp:nvSpPr>
      <dsp:spPr>
        <a:xfrm>
          <a:off x="823511" y="484787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34106-CDE1-4AA7-BB84-91C3FA98A210}">
      <dsp:nvSpPr>
        <dsp:cNvPr id="0" name=""/>
        <dsp:cNvSpPr/>
      </dsp:nvSpPr>
      <dsp:spPr>
        <a:xfrm>
          <a:off x="588121" y="25182"/>
          <a:ext cx="5466994" cy="382710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5000" r="-5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785BE52-E9BB-44EA-954D-B93D551F5354}">
      <dsp:nvSpPr>
        <dsp:cNvPr id="0" name=""/>
        <dsp:cNvSpPr/>
      </dsp:nvSpPr>
      <dsp:spPr>
        <a:xfrm>
          <a:off x="1045792" y="3828462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설명</a:t>
          </a:r>
        </a:p>
      </dsp:txBody>
      <dsp:txXfrm>
        <a:off x="1045792" y="3828462"/>
        <a:ext cx="5244714" cy="480256"/>
      </dsp:txXfrm>
    </dsp:sp>
    <dsp:sp modelId="{76678ABE-F9B4-49A1-AB7A-3BA4394CEB86}">
      <dsp:nvSpPr>
        <dsp:cNvPr id="0" name=""/>
        <dsp:cNvSpPr/>
      </dsp:nvSpPr>
      <dsp:spPr>
        <a:xfrm>
          <a:off x="6740578" y="484787"/>
          <a:ext cx="2599394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>
              <a:solidFill>
                <a:schemeClr val="tx1"/>
              </a:solidFill>
            </a:rPr>
            <a:t>설명</a:t>
          </a:r>
          <a:endParaRPr lang="en-US" altLang="ko-KR" sz="1600" b="1" kern="1200" dirty="0">
            <a:solidFill>
              <a:schemeClr val="tx1"/>
            </a:solidFill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/>
            <a:t>이메일과 패스워드 일치 확인하고 로그인</a:t>
          </a:r>
          <a:endParaRPr lang="ko-KR" altLang="en-US" sz="1600" kern="1200" dirty="0">
            <a:solidFill>
              <a:schemeClr val="accent1"/>
            </a:solidFill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파라미터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kern="1200" dirty="0">
              <a:solidFill>
                <a:schemeClr val="accent1"/>
              </a:solidFill>
            </a:rPr>
            <a:t>String Email, String pass, </a:t>
          </a:r>
          <a:r>
            <a:rPr lang="en-US" altLang="ko-KR" sz="1200" kern="1200" dirty="0" err="1">
              <a:solidFill>
                <a:schemeClr val="accent1"/>
              </a:solidFill>
            </a:rPr>
            <a:t>HttpSession</a:t>
          </a:r>
          <a:r>
            <a:rPr lang="en-US" altLang="ko-KR" sz="1200" kern="1200" dirty="0">
              <a:solidFill>
                <a:schemeClr val="accent1"/>
              </a:solidFill>
            </a:rPr>
            <a:t> session, </a:t>
          </a:r>
          <a:r>
            <a:rPr lang="en-US" altLang="ko-KR" sz="1200" kern="1200" dirty="0" err="1">
              <a:solidFill>
                <a:schemeClr val="accent1"/>
              </a:solidFill>
            </a:rPr>
            <a:t>HttpServletResponse</a:t>
          </a:r>
          <a:r>
            <a:rPr lang="en-US" altLang="ko-KR" sz="1200" kern="1200" dirty="0">
              <a:solidFill>
                <a:schemeClr val="accent1"/>
              </a:solidFill>
            </a:rPr>
            <a:t> response</a:t>
          </a:r>
          <a:endParaRPr lang="ko-KR" altLang="en-US" sz="1200" kern="1200" dirty="0">
            <a:solidFill>
              <a:schemeClr val="accent1"/>
            </a:solidFill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흐름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이메일과 패스워드를 세션에 담아 </a:t>
          </a:r>
          <a:r>
            <a:rPr lang="en-US" altLang="ko-KR" sz="1200" kern="1200" dirty="0">
              <a:solidFill>
                <a:schemeClr val="accent1"/>
              </a:solidFill>
            </a:rPr>
            <a:t>logining.do</a:t>
          </a:r>
          <a:r>
            <a:rPr lang="ko-KR" altLang="en-US" sz="1200" kern="1200" dirty="0">
              <a:solidFill>
                <a:schemeClr val="accent1"/>
              </a:solidFill>
            </a:rPr>
            <a:t>로 넘김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로그아웃 할 때 쿠키삭제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예외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kern="1200" dirty="0">
              <a:solidFill>
                <a:schemeClr val="accent1"/>
              </a:solidFill>
            </a:rPr>
            <a:t>Ajax</a:t>
          </a:r>
          <a:r>
            <a:rPr lang="ko-KR" altLang="en-US" sz="1200" kern="1200" dirty="0">
              <a:solidFill>
                <a:schemeClr val="accent1"/>
              </a:solidFill>
            </a:rPr>
            <a:t>로 로그인 실패 표시</a:t>
          </a:r>
        </a:p>
      </dsp:txBody>
      <dsp:txXfrm>
        <a:off x="6740578" y="484787"/>
        <a:ext cx="2599394" cy="404593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462134" y="423802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714208" y="423802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1275250" y="169636"/>
          <a:ext cx="4456365" cy="35831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936489" y="3767477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영화 예매</a:t>
          </a:r>
        </a:p>
      </dsp:txBody>
      <dsp:txXfrm>
        <a:off x="936489" y="3767477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631275" y="423802"/>
          <a:ext cx="2599394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설명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선택 날짜에 예매 가능한 영화 목록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파라미터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날짜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흐름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날짜를 파라미터로 해당 날짜에 상영하는 영화 목록을 </a:t>
          </a:r>
          <a:r>
            <a:rPr lang="en-US" altLang="ko-KR" sz="1200" kern="1200" dirty="0">
              <a:solidFill>
                <a:schemeClr val="accent1"/>
              </a:solidFill>
            </a:rPr>
            <a:t>List</a:t>
          </a:r>
          <a:r>
            <a:rPr lang="ko-KR" altLang="en-US" sz="1200" kern="1200" dirty="0">
              <a:solidFill>
                <a:schemeClr val="accent1"/>
              </a:solidFill>
            </a:rPr>
            <a:t>로 받아 옴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받아온 </a:t>
          </a:r>
          <a:r>
            <a:rPr lang="en-US" altLang="ko-KR" sz="1200" kern="1200" dirty="0">
              <a:solidFill>
                <a:schemeClr val="accent1"/>
              </a:solidFill>
            </a:rPr>
            <a:t>List</a:t>
          </a:r>
          <a:r>
            <a:rPr lang="ko-KR" altLang="en-US" sz="1200" kern="1200" dirty="0">
              <a:solidFill>
                <a:schemeClr val="accent1"/>
              </a:solidFill>
            </a:rPr>
            <a:t>를 상영관에 따라 분리 후 상영 시간 순으로 배치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추가로 상영시간이 지난 것들은 화면에 나타나지 않음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예외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200" kern="1200" dirty="0">
            <a:solidFill>
              <a:schemeClr val="accent1"/>
            </a:solidFill>
          </a:endParaRPr>
        </a:p>
      </dsp:txBody>
      <dsp:txXfrm>
        <a:off x="6631275" y="423802"/>
        <a:ext cx="2599394" cy="404593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617945" y="248884"/>
          <a:ext cx="224459" cy="415426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635787" y="248884"/>
          <a:ext cx="5837836" cy="4154269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1571557" y="416098"/>
          <a:ext cx="3327048" cy="2600868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864020" y="3682088"/>
          <a:ext cx="5385144" cy="493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좌석 선택</a:t>
          </a:r>
        </a:p>
      </dsp:txBody>
      <dsp:txXfrm>
        <a:off x="864020" y="3682088"/>
        <a:ext cx="5385144" cy="493116"/>
      </dsp:txXfrm>
    </dsp:sp>
    <dsp:sp modelId="{D77E3942-C69B-45B3-8254-95676DB72B23}">
      <dsp:nvSpPr>
        <dsp:cNvPr id="0" name=""/>
        <dsp:cNvSpPr/>
      </dsp:nvSpPr>
      <dsp:spPr>
        <a:xfrm>
          <a:off x="6711287" y="248884"/>
          <a:ext cx="2668994" cy="4154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/>
            <a:t>설명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00" kern="1200" dirty="0">
              <a:solidFill>
                <a:schemeClr val="accent1"/>
              </a:solidFill>
            </a:rPr>
            <a:t>좌석 선택과 함께 좌석 선택 시 가격 표시</a:t>
          </a:r>
        </a:p>
        <a:p>
          <a:pPr lvl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/>
            <a:t>파라미터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00" kern="1200" dirty="0">
              <a:solidFill>
                <a:schemeClr val="accent1"/>
              </a:solidFill>
            </a:rPr>
            <a:t>예약 코드</a:t>
          </a:r>
        </a:p>
        <a:p>
          <a:pPr lvl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/>
            <a:t>흐름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000" kern="1200" dirty="0">
              <a:solidFill>
                <a:schemeClr val="accent1"/>
              </a:solidFill>
            </a:rPr>
            <a:t>페이지 접속 시도 시 예약 코드를 </a:t>
          </a:r>
          <a:r>
            <a:rPr lang="en-US" altLang="ko-KR" sz="1000" kern="1200" dirty="0">
              <a:solidFill>
                <a:schemeClr val="accent1"/>
              </a:solidFill>
            </a:rPr>
            <a:t>Key</a:t>
          </a:r>
          <a:r>
            <a:rPr lang="ko-KR" altLang="en-US" sz="1000" kern="1200" dirty="0">
              <a:solidFill>
                <a:schemeClr val="accent1"/>
              </a:solidFill>
            </a:rPr>
            <a:t>로 하여 </a:t>
          </a:r>
          <a:r>
            <a:rPr lang="en-US" altLang="ko-KR" sz="1000" kern="1200" dirty="0">
              <a:solidFill>
                <a:schemeClr val="accent1"/>
              </a:solidFill>
            </a:rPr>
            <a:t>DB</a:t>
          </a:r>
          <a:r>
            <a:rPr lang="ko-KR" altLang="en-US" sz="1000" kern="1200" dirty="0">
              <a:solidFill>
                <a:schemeClr val="accent1"/>
              </a:solidFill>
            </a:rPr>
            <a:t>에서 예약 코드와 일치하는 데이터  </a:t>
          </a:r>
          <a:r>
            <a:rPr lang="en-US" altLang="ko-KR" sz="1000" kern="1200" dirty="0">
              <a:solidFill>
                <a:schemeClr val="accent1"/>
              </a:solidFill>
            </a:rPr>
            <a:t>List</a:t>
          </a:r>
          <a:r>
            <a:rPr lang="ko-KR" altLang="en-US" sz="1000" kern="1200" dirty="0">
              <a:solidFill>
                <a:schemeClr val="accent1"/>
              </a:solidFill>
            </a:rPr>
            <a:t>를 가져온 다음 이미 예약된 좌석은 선택 못하게 막아 버림 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000" kern="1200" dirty="0">
              <a:solidFill>
                <a:schemeClr val="accent1"/>
              </a:solidFill>
            </a:rPr>
            <a:t>옵션으로 예약 인원수 선택 시 해당 인원 수 만큼 선택 시 다른 좌석을 막아 놓게 스크립트 설정</a:t>
          </a:r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ko-KR" altLang="en-US" sz="1000" kern="1200" dirty="0">
              <a:solidFill>
                <a:schemeClr val="accent1"/>
              </a:solidFill>
            </a:rPr>
            <a:t>선택을 하면 아래에 선택 좌석과</a:t>
          </a:r>
          <a:r>
            <a:rPr lang="en-US" altLang="ko-KR" sz="1000" kern="1200" dirty="0">
              <a:solidFill>
                <a:schemeClr val="accent1"/>
              </a:solidFill>
            </a:rPr>
            <a:t>, </a:t>
          </a:r>
          <a:r>
            <a:rPr lang="ko-KR" altLang="en-US" sz="1000" kern="1200" dirty="0">
              <a:solidFill>
                <a:schemeClr val="accent1"/>
              </a:solidFill>
            </a:rPr>
            <a:t>가격 표시 </a:t>
          </a:r>
        </a:p>
        <a:p>
          <a:pPr lvl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/>
            <a:t>예외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00" b="0" kern="1200" dirty="0">
              <a:solidFill>
                <a:schemeClr val="accent1"/>
              </a:solidFill>
            </a:rPr>
            <a:t>동시에 같은 좌석 선택 예약 시 예외 처리</a:t>
          </a:r>
          <a:endParaRPr lang="en-US" altLang="ko-KR" sz="1000" b="0" kern="1200" dirty="0">
            <a:solidFill>
              <a:schemeClr val="accent1"/>
            </a:solidFill>
          </a:endParaRP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300" b="1" kern="1200" dirty="0"/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 dirty="0">
            <a:solidFill>
              <a:schemeClr val="accent1"/>
            </a:solidFill>
          </a:endParaRPr>
        </a:p>
      </dsp:txBody>
      <dsp:txXfrm>
        <a:off x="6711287" y="248884"/>
        <a:ext cx="2668994" cy="415426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617945" y="248884"/>
          <a:ext cx="224459" cy="415426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635787" y="248884"/>
          <a:ext cx="5837836" cy="4154269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1571557" y="416098"/>
          <a:ext cx="3327048" cy="2600868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864020" y="3682088"/>
          <a:ext cx="5385144" cy="493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좌석 선택</a:t>
          </a:r>
        </a:p>
      </dsp:txBody>
      <dsp:txXfrm>
        <a:off x="864020" y="3682088"/>
        <a:ext cx="5385144" cy="493116"/>
      </dsp:txXfrm>
    </dsp:sp>
    <dsp:sp modelId="{D77E3942-C69B-45B3-8254-95676DB72B23}">
      <dsp:nvSpPr>
        <dsp:cNvPr id="0" name=""/>
        <dsp:cNvSpPr/>
      </dsp:nvSpPr>
      <dsp:spPr>
        <a:xfrm>
          <a:off x="6711287" y="248884"/>
          <a:ext cx="2668994" cy="4154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/>
            <a:t>설명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00" b="1" kern="1200" dirty="0">
              <a:solidFill>
                <a:schemeClr val="accent1"/>
              </a:solidFill>
            </a:rPr>
            <a:t>보는 바와 같이 동시 예약 시 예외 처리하여 예매 불가 페이지로 이동</a:t>
          </a:r>
          <a:r>
            <a:rPr lang="en-US" altLang="ko-KR" sz="1000" b="1" kern="1200" dirty="0">
              <a:solidFill>
                <a:schemeClr val="accent1"/>
              </a:solidFill>
            </a:rPr>
            <a:t>, </a:t>
          </a:r>
          <a:r>
            <a:rPr lang="ko-KR" altLang="en-US" sz="1000" b="1" kern="1200" dirty="0">
              <a:solidFill>
                <a:schemeClr val="accent1"/>
              </a:solidFill>
            </a:rPr>
            <a:t>다시 예약을 클릭 시 이전 좌석 선택 페이지로 이동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00" b="1" kern="1200" dirty="0">
              <a:solidFill>
                <a:schemeClr val="accent1"/>
              </a:solidFill>
            </a:rPr>
            <a:t>예약 완료 시 일정 이상의 예약 수가 차면 등급 업</a:t>
          </a:r>
        </a:p>
        <a:p>
          <a:pPr lvl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300" b="1" kern="1200" dirty="0"/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 dirty="0">
            <a:solidFill>
              <a:schemeClr val="accent1"/>
            </a:solidFill>
          </a:endParaRPr>
        </a:p>
      </dsp:txBody>
      <dsp:txXfrm>
        <a:off x="6711287" y="248884"/>
        <a:ext cx="2668994" cy="41542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571438" y="484787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823511" y="484787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1073427" y="703621"/>
          <a:ext cx="5466994" cy="382710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1045792" y="3828462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관리자 페이지</a:t>
          </a:r>
        </a:p>
      </dsp:txBody>
      <dsp:txXfrm>
        <a:off x="1045792" y="3828462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740578" y="484787"/>
          <a:ext cx="2599394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설명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회원 정보를 형식에 맞게 입력하여 회원가입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파라미터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 err="1">
              <a:solidFill>
                <a:schemeClr val="accent1"/>
              </a:solidFill>
            </a:rPr>
            <a:t>MemberVo</a:t>
          </a:r>
          <a:r>
            <a:rPr lang="en-US" altLang="ko-KR" sz="1300" kern="1200" dirty="0">
              <a:solidFill>
                <a:schemeClr val="accent1"/>
              </a:solidFill>
            </a:rPr>
            <a:t>, </a:t>
          </a:r>
          <a:r>
            <a:rPr lang="en-US" altLang="ko-KR" sz="1300" kern="1200" dirty="0" err="1">
              <a:solidFill>
                <a:schemeClr val="accent1"/>
              </a:solidFill>
            </a:rPr>
            <a:t>HttpSession</a:t>
          </a:r>
          <a:r>
            <a:rPr lang="en-US" altLang="ko-KR" sz="1300" kern="1200" dirty="0">
              <a:solidFill>
                <a:schemeClr val="accent1"/>
              </a:solidFill>
            </a:rPr>
            <a:t> session, </a:t>
          </a:r>
          <a:r>
            <a:rPr lang="en-US" altLang="ko-KR" sz="1300" kern="1200" dirty="0" err="1">
              <a:solidFill>
                <a:schemeClr val="accent1"/>
              </a:solidFill>
            </a:rPr>
            <a:t>HttpServletRequest</a:t>
          </a:r>
          <a:r>
            <a:rPr lang="en-US" altLang="ko-KR" sz="1300" kern="1200" dirty="0">
              <a:solidFill>
                <a:schemeClr val="accent1"/>
              </a:solidFill>
            </a:rPr>
            <a:t> request </a:t>
          </a:r>
          <a:r>
            <a:rPr lang="en-US" altLang="ko-KR" sz="1300" kern="1200" dirty="0" err="1">
              <a:solidFill>
                <a:schemeClr val="accent1"/>
              </a:solidFill>
            </a:rPr>
            <a:t>HttpServletResponse</a:t>
          </a:r>
          <a:r>
            <a:rPr lang="en-US" altLang="ko-KR" sz="1300" kern="1200" dirty="0">
              <a:solidFill>
                <a:schemeClr val="accent1"/>
              </a:solidFill>
            </a:rPr>
            <a:t> response</a:t>
          </a:r>
          <a:endParaRPr lang="ko-KR" altLang="en-US" sz="1300" kern="1200" dirty="0">
            <a:solidFill>
              <a:schemeClr val="accent1"/>
            </a:solidFill>
          </a:endParaRP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흐름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회원정보를 담아서 </a:t>
          </a:r>
          <a:r>
            <a:rPr lang="en-US" altLang="ko-KR" sz="1300" kern="1200" dirty="0">
              <a:solidFill>
                <a:schemeClr val="accent1"/>
              </a:solidFill>
            </a:rPr>
            <a:t>joinHandle.do</a:t>
          </a:r>
          <a:r>
            <a:rPr lang="ko-KR" altLang="en-US" sz="1300" kern="1200" dirty="0">
              <a:solidFill>
                <a:schemeClr val="accent1"/>
              </a:solidFill>
            </a:rPr>
            <a:t>로 넘김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altLang="ko-KR" sz="1300" kern="1200" dirty="0">
              <a:solidFill>
                <a:schemeClr val="accent1"/>
              </a:solidFill>
            </a:rPr>
            <a:t>Mapper</a:t>
          </a:r>
          <a:r>
            <a:rPr lang="ko-KR" altLang="en-US" sz="1300" kern="1200" dirty="0">
              <a:solidFill>
                <a:schemeClr val="accent1"/>
              </a:solidFill>
            </a:rPr>
            <a:t>의 </a:t>
          </a:r>
          <a:r>
            <a:rPr lang="en-US" altLang="ko-KR" sz="1300" kern="1200" dirty="0" err="1">
              <a:solidFill>
                <a:schemeClr val="accent1"/>
              </a:solidFill>
            </a:rPr>
            <a:t>sql</a:t>
          </a:r>
          <a:r>
            <a:rPr lang="ko-KR" altLang="en-US" sz="1300" kern="1200" dirty="0">
              <a:solidFill>
                <a:schemeClr val="accent1"/>
              </a:solidFill>
            </a:rPr>
            <a:t>문으로 </a:t>
          </a:r>
          <a:r>
            <a:rPr lang="en-US" altLang="ko-KR" sz="1300" kern="1200" dirty="0" err="1">
              <a:solidFill>
                <a:schemeClr val="accent1"/>
              </a:solidFill>
            </a:rPr>
            <a:t>db</a:t>
          </a:r>
          <a:r>
            <a:rPr lang="ko-KR" altLang="en-US" sz="1300" kern="1200" dirty="0">
              <a:solidFill>
                <a:schemeClr val="accent1"/>
              </a:solidFill>
            </a:rPr>
            <a:t>에 </a:t>
          </a:r>
          <a:r>
            <a:rPr lang="en-US" altLang="ko-KR" sz="1300" kern="1200" dirty="0">
              <a:solidFill>
                <a:schemeClr val="accent1"/>
              </a:solidFill>
            </a:rPr>
            <a:t>insert</a:t>
          </a:r>
          <a:endParaRPr lang="ko-KR" altLang="en-US" sz="1300" kern="1200" dirty="0">
            <a:solidFill>
              <a:schemeClr val="accent1"/>
            </a:solidFill>
          </a:endParaRP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예외</a:t>
          </a:r>
          <a:endParaRPr lang="en-US" altLang="ko-KR" sz="1700" b="1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300" kern="1200" dirty="0">
            <a:solidFill>
              <a:schemeClr val="accent1"/>
            </a:solidFill>
          </a:endParaRPr>
        </a:p>
      </dsp:txBody>
      <dsp:txXfrm>
        <a:off x="6740578" y="484787"/>
        <a:ext cx="2599394" cy="40459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571438" y="484787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823511" y="484787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1073427" y="703621"/>
          <a:ext cx="5466994" cy="382710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1045792" y="3828462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관리자 페이지</a:t>
          </a:r>
        </a:p>
      </dsp:txBody>
      <dsp:txXfrm>
        <a:off x="1045792" y="3828462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740578" y="484787"/>
          <a:ext cx="2599394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설명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로그인을 하면 자신의 정보를 관리할 수 있는 </a:t>
          </a:r>
          <a:r>
            <a:rPr lang="en-US" altLang="ko-KR" sz="1200" kern="1200" dirty="0" err="1">
              <a:solidFill>
                <a:schemeClr val="accent1"/>
              </a:solidFill>
            </a:rPr>
            <a:t>MyPage</a:t>
          </a:r>
          <a:endParaRPr lang="ko-KR" altLang="en-US" sz="1200" kern="1200" dirty="0">
            <a:solidFill>
              <a:schemeClr val="accent1"/>
            </a:solidFill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파라미터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kern="1200" dirty="0" err="1">
              <a:solidFill>
                <a:schemeClr val="accent1"/>
              </a:solidFill>
            </a:rPr>
            <a:t>MemberVo</a:t>
          </a:r>
          <a:r>
            <a:rPr lang="en-US" altLang="ko-KR" sz="1200" kern="1200" dirty="0">
              <a:solidFill>
                <a:schemeClr val="accent1"/>
              </a:solidFill>
            </a:rPr>
            <a:t>, </a:t>
          </a:r>
          <a:r>
            <a:rPr lang="en-US" altLang="ko-KR" sz="1200" kern="1200" dirty="0" err="1">
              <a:solidFill>
                <a:schemeClr val="accent1"/>
              </a:solidFill>
            </a:rPr>
            <a:t>HttpSession</a:t>
          </a:r>
          <a:r>
            <a:rPr lang="en-US" altLang="ko-KR" sz="1200" kern="1200" dirty="0">
              <a:solidFill>
                <a:schemeClr val="accent1"/>
              </a:solidFill>
            </a:rPr>
            <a:t> session, </a:t>
          </a:r>
          <a:r>
            <a:rPr lang="en-US" altLang="ko-KR" sz="1200" kern="1200" dirty="0" err="1">
              <a:solidFill>
                <a:schemeClr val="accent1"/>
              </a:solidFill>
            </a:rPr>
            <a:t>HttpServletRequest</a:t>
          </a:r>
          <a:r>
            <a:rPr lang="en-US" altLang="ko-KR" sz="1200" kern="1200" dirty="0">
              <a:solidFill>
                <a:schemeClr val="accent1"/>
              </a:solidFill>
            </a:rPr>
            <a:t> request </a:t>
          </a:r>
          <a:r>
            <a:rPr lang="en-US" altLang="ko-KR" sz="1200" kern="1200" dirty="0" err="1">
              <a:solidFill>
                <a:schemeClr val="accent1"/>
              </a:solidFill>
            </a:rPr>
            <a:t>HttpServletResponse</a:t>
          </a:r>
          <a:r>
            <a:rPr lang="en-US" altLang="ko-KR" sz="1200" kern="1200" dirty="0">
              <a:solidFill>
                <a:schemeClr val="accent1"/>
              </a:solidFill>
            </a:rPr>
            <a:t> response</a:t>
          </a:r>
          <a:endParaRPr lang="ko-KR" altLang="en-US" sz="1200" kern="1200" dirty="0">
            <a:solidFill>
              <a:schemeClr val="accent1"/>
            </a:solidFill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흐름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 err="1">
              <a:solidFill>
                <a:schemeClr val="accent1"/>
              </a:solidFill>
            </a:rPr>
            <a:t>나의문의</a:t>
          </a:r>
          <a:r>
            <a:rPr lang="ko-KR" altLang="en-US" sz="1200" kern="1200" dirty="0">
              <a:solidFill>
                <a:schemeClr val="accent1"/>
              </a:solidFill>
            </a:rPr>
            <a:t> 내역은 </a:t>
          </a:r>
          <a:r>
            <a:rPr lang="en-US" altLang="ko-KR" sz="1200" kern="1200" dirty="0">
              <a:solidFill>
                <a:schemeClr val="accent1"/>
              </a:solidFill>
            </a:rPr>
            <a:t>a tag</a:t>
          </a:r>
          <a:r>
            <a:rPr lang="ko-KR" altLang="en-US" sz="1200" kern="1200" dirty="0">
              <a:solidFill>
                <a:schemeClr val="accent1"/>
              </a:solidFill>
            </a:rPr>
            <a:t>로 링크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나의 정보관리는 </a:t>
          </a:r>
          <a:r>
            <a:rPr lang="en-US" altLang="ko-KR" sz="1200" kern="1200" dirty="0">
              <a:solidFill>
                <a:schemeClr val="accent1"/>
              </a:solidFill>
            </a:rPr>
            <a:t>myPage.do</a:t>
          </a:r>
          <a:r>
            <a:rPr lang="ko-KR" altLang="en-US" sz="1200" kern="1200" dirty="0">
              <a:solidFill>
                <a:schemeClr val="accent1"/>
              </a:solidFill>
            </a:rPr>
            <a:t>를 통해 이동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예매 구매내역 </a:t>
          </a:r>
          <a:r>
            <a:rPr lang="en-US" altLang="ko-KR" sz="1200" kern="1200" dirty="0">
              <a:solidFill>
                <a:schemeClr val="accent1"/>
              </a:solidFill>
            </a:rPr>
            <a:t>historyHandle.do</a:t>
          </a:r>
          <a:endParaRPr lang="ko-KR" altLang="en-US" sz="1200" kern="1200" dirty="0">
            <a:solidFill>
              <a:schemeClr val="accent1"/>
            </a:solidFill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/>
            <a:t>예외</a:t>
          </a:r>
          <a:endParaRPr lang="en-US" altLang="ko-KR" sz="16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200" kern="1200" dirty="0">
            <a:solidFill>
              <a:schemeClr val="accent1"/>
            </a:solidFill>
          </a:endParaRPr>
        </a:p>
      </dsp:txBody>
      <dsp:txXfrm>
        <a:off x="6740578" y="484787"/>
        <a:ext cx="2599394" cy="40459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571438" y="484787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823511" y="484787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1073427" y="703621"/>
          <a:ext cx="5466994" cy="382710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1045792" y="3828462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관리자 페이지</a:t>
          </a:r>
        </a:p>
      </dsp:txBody>
      <dsp:txXfrm>
        <a:off x="1045792" y="3828462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740578" y="484787"/>
          <a:ext cx="2599394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설명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내가 예매한 내역 확인 및 취소</a:t>
          </a: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파라미터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b="0" kern="1200" dirty="0" err="1">
              <a:solidFill>
                <a:schemeClr val="accent1"/>
              </a:solidFill>
            </a:rPr>
            <a:t>MemberVo</a:t>
          </a:r>
          <a:endParaRPr lang="ko-KR" altLang="en-US" sz="1300" b="0" kern="1200" dirty="0">
            <a:solidFill>
              <a:schemeClr val="accent1"/>
            </a:solidFill>
          </a:endParaRP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흐름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>
              <a:solidFill>
                <a:schemeClr val="accent1"/>
              </a:solidFill>
            </a:rPr>
            <a:t>내가 예매한 </a:t>
          </a:r>
          <a:r>
            <a:rPr lang="en-US" altLang="ko-KR" sz="1300" kern="1200" dirty="0" err="1">
              <a:solidFill>
                <a:schemeClr val="accent1"/>
              </a:solidFill>
            </a:rPr>
            <a:t>MemberVo</a:t>
          </a:r>
          <a:r>
            <a:rPr lang="ko-KR" altLang="en-US" sz="1300" kern="1200" dirty="0">
              <a:solidFill>
                <a:schemeClr val="accent1"/>
              </a:solidFill>
            </a:rPr>
            <a:t>를 파라미터로 예매 목록을 받아와서 </a:t>
          </a:r>
          <a:r>
            <a:rPr lang="en-US" altLang="ko-KR" sz="1300" kern="1200" dirty="0">
              <a:solidFill>
                <a:schemeClr val="accent1"/>
              </a:solidFill>
            </a:rPr>
            <a:t>map</a:t>
          </a:r>
          <a:r>
            <a:rPr lang="ko-KR" altLang="en-US" sz="1300" kern="1200" dirty="0">
              <a:solidFill>
                <a:schemeClr val="accent1"/>
              </a:solidFill>
            </a:rPr>
            <a:t>에 넣고 </a:t>
          </a:r>
          <a:r>
            <a:rPr lang="en-US" altLang="ko-KR" sz="1300" kern="1200" dirty="0">
              <a:solidFill>
                <a:schemeClr val="accent1"/>
              </a:solidFill>
            </a:rPr>
            <a:t>list</a:t>
          </a:r>
          <a:r>
            <a:rPr lang="ko-KR" altLang="en-US" sz="1300" kern="1200" dirty="0">
              <a:solidFill>
                <a:schemeClr val="accent1"/>
              </a:solidFill>
            </a:rPr>
            <a:t>를 생성</a:t>
          </a:r>
          <a:endParaRPr lang="ko-KR" altLang="en-US" sz="1300" kern="1200" dirty="0">
            <a:solidFill>
              <a:srgbClr val="FF0000"/>
            </a:solidFill>
          </a:endParaRPr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예외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300" kern="1200" dirty="0">
            <a:solidFill>
              <a:schemeClr val="accent1"/>
            </a:solidFill>
          </a:endParaRPr>
        </a:p>
      </dsp:txBody>
      <dsp:txXfrm>
        <a:off x="6740578" y="484787"/>
        <a:ext cx="2599394" cy="40459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571438" y="416980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823511" y="416980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604905" y="67806"/>
          <a:ext cx="5466994" cy="355587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1045792" y="3760655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자주 묻는 질문  </a:t>
          </a:r>
          <a:r>
            <a:rPr lang="en-US" altLang="ko-KR" sz="1700" b="1" kern="1200" spc="300" dirty="0"/>
            <a:t>top5</a:t>
          </a:r>
          <a:endParaRPr lang="ko-KR" altLang="en-US" sz="1700" b="1" kern="1200" spc="300" dirty="0"/>
        </a:p>
      </dsp:txBody>
      <dsp:txXfrm>
        <a:off x="1045792" y="3760655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740578" y="416980"/>
          <a:ext cx="2599394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설명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자주 묻는 질문을 조회수 순으로 정렬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b="1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흐름</a:t>
          </a:r>
          <a:endParaRPr lang="ko-KR" altLang="en-US" sz="1200" kern="1200" dirty="0">
            <a:solidFill>
              <a:schemeClr val="accent1"/>
            </a:solidFill>
          </a:endParaRPr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ko-KR" altLang="en-US" sz="1200" kern="1200" dirty="0">
              <a:solidFill>
                <a:schemeClr val="accent1"/>
              </a:solidFill>
            </a:rPr>
            <a:t>자주 묻는 질문 </a:t>
          </a:r>
          <a:r>
            <a:rPr lang="en-US" altLang="ko-KR" sz="1200" kern="1200" dirty="0">
              <a:solidFill>
                <a:schemeClr val="accent1"/>
              </a:solidFill>
            </a:rPr>
            <a:t>top5</a:t>
          </a:r>
          <a:r>
            <a:rPr lang="ko-KR" altLang="en-US" sz="1200" kern="1200" dirty="0">
              <a:solidFill>
                <a:schemeClr val="accent1"/>
              </a:solidFill>
            </a:rPr>
            <a:t>는 조회수가 높은 순으로 </a:t>
          </a:r>
          <a:r>
            <a:rPr lang="en-US" altLang="ko-KR" sz="1200" kern="1200" dirty="0">
              <a:solidFill>
                <a:schemeClr val="accent1"/>
              </a:solidFill>
            </a:rPr>
            <a:t>5</a:t>
          </a:r>
          <a:r>
            <a:rPr lang="ko-KR" altLang="en-US" sz="1200" kern="1200" dirty="0">
              <a:solidFill>
                <a:schemeClr val="accent1"/>
              </a:solidFill>
            </a:rPr>
            <a:t>개의 데이터를  </a:t>
          </a:r>
          <a:r>
            <a:rPr lang="en-US" altLang="ko-KR" sz="1200" kern="1200" dirty="0">
              <a:solidFill>
                <a:schemeClr val="accent1"/>
              </a:solidFill>
            </a:rPr>
            <a:t>DB </a:t>
          </a:r>
          <a:r>
            <a:rPr lang="ko-KR" altLang="en-US" sz="1200" kern="1200" dirty="0">
              <a:solidFill>
                <a:schemeClr val="accent1"/>
              </a:solidFill>
            </a:rPr>
            <a:t>검색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altLang="ko-KR" sz="1200" kern="1200" dirty="0" err="1">
              <a:solidFill>
                <a:schemeClr val="accent1"/>
              </a:solidFill>
            </a:rPr>
            <a:t>CustomerVo</a:t>
          </a:r>
          <a:r>
            <a:rPr lang="en-US" altLang="ko-KR" sz="1200" kern="1200" dirty="0">
              <a:solidFill>
                <a:schemeClr val="accent1"/>
              </a:solidFill>
            </a:rPr>
            <a:t> </a:t>
          </a:r>
          <a:r>
            <a:rPr lang="ko-KR" altLang="en-US" sz="1200" kern="1200" dirty="0">
              <a:solidFill>
                <a:schemeClr val="accent1"/>
              </a:solidFill>
            </a:rPr>
            <a:t>객체를 통해 데이터를     받아온 후 페이지 상단에 항상 출력</a:t>
          </a:r>
        </a:p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 dirty="0">
            <a:solidFill>
              <a:schemeClr val="accent1"/>
            </a:solidFill>
          </a:endParaRPr>
        </a:p>
      </dsp:txBody>
      <dsp:txXfrm>
        <a:off x="6740578" y="416980"/>
        <a:ext cx="2599394" cy="40459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637165" y="242393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889238" y="242393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323505" y="208458"/>
          <a:ext cx="5729902" cy="97350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1111519" y="3586068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카테고리</a:t>
          </a:r>
        </a:p>
      </dsp:txBody>
      <dsp:txXfrm>
        <a:off x="1111519" y="3586068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733899" y="242393"/>
          <a:ext cx="2744206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설명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자주 묻는 질문을 카테고리 별로 구분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/>
            <a:t>파라미터</a:t>
          </a:r>
          <a:endParaRPr lang="ko-KR" altLang="en-US" sz="14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카테고리 이름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흐름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각 카테고리 선택 시</a:t>
          </a:r>
          <a:r>
            <a:rPr lang="en-US" altLang="ko-KR" sz="1200" kern="1200" dirty="0">
              <a:solidFill>
                <a:schemeClr val="accent1"/>
              </a:solidFill>
            </a:rPr>
            <a:t>,  </a:t>
          </a:r>
          <a:r>
            <a:rPr lang="ko-KR" altLang="en-US" sz="1200" kern="1200" dirty="0" err="1">
              <a:solidFill>
                <a:schemeClr val="accent1"/>
              </a:solidFill>
            </a:rPr>
            <a:t>파라미터를</a:t>
          </a:r>
          <a:r>
            <a:rPr lang="ko-KR" altLang="en-US" sz="1200" kern="1200" dirty="0">
              <a:solidFill>
                <a:schemeClr val="accent1"/>
              </a:solidFill>
            </a:rPr>
            <a:t> 넘김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각 </a:t>
          </a:r>
          <a:r>
            <a:rPr lang="ko-KR" altLang="en-US" sz="1200" kern="1200" dirty="0" err="1">
              <a:solidFill>
                <a:schemeClr val="accent1"/>
              </a:solidFill>
            </a:rPr>
            <a:t>파라미터에</a:t>
          </a:r>
          <a:r>
            <a:rPr lang="ko-KR" altLang="en-US" sz="1200" kern="1200" dirty="0">
              <a:solidFill>
                <a:schemeClr val="accent1"/>
              </a:solidFill>
            </a:rPr>
            <a:t> 해당하는 데이터 </a:t>
          </a:r>
          <a:r>
            <a:rPr lang="en-US" altLang="ko-KR" sz="1200" kern="1200" dirty="0">
              <a:solidFill>
                <a:schemeClr val="accent1"/>
              </a:solidFill>
            </a:rPr>
            <a:t>DB</a:t>
          </a:r>
          <a:r>
            <a:rPr lang="ko-KR" altLang="en-US" sz="1200" kern="1200" dirty="0">
              <a:solidFill>
                <a:schemeClr val="accent1"/>
              </a:solidFill>
            </a:rPr>
            <a:t>검색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 </a:t>
          </a:r>
          <a:r>
            <a:rPr lang="en-US" altLang="ko-KR" sz="1200" kern="1200" dirty="0" err="1">
              <a:solidFill>
                <a:schemeClr val="accent1"/>
              </a:solidFill>
            </a:rPr>
            <a:t>CustomerVo</a:t>
          </a:r>
          <a:r>
            <a:rPr lang="ko-KR" altLang="en-US" sz="1200" kern="1200" dirty="0">
              <a:solidFill>
                <a:schemeClr val="accent1"/>
              </a:solidFill>
            </a:rPr>
            <a:t>객체를 통해 데이터를 받아온 후</a:t>
          </a:r>
          <a:r>
            <a:rPr lang="en-US" altLang="ko-KR" sz="1200" kern="1200" dirty="0">
              <a:solidFill>
                <a:schemeClr val="accent1"/>
              </a:solidFill>
            </a:rPr>
            <a:t>,</a:t>
          </a:r>
          <a:r>
            <a:rPr lang="ko-KR" altLang="en-US" sz="1200" kern="1200" dirty="0">
              <a:solidFill>
                <a:schemeClr val="accent1"/>
              </a:solidFill>
            </a:rPr>
            <a:t>  페이지 하단에 출력</a:t>
          </a:r>
        </a:p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 dirty="0">
            <a:solidFill>
              <a:schemeClr val="accent1"/>
            </a:solidFill>
          </a:endParaRPr>
        </a:p>
      </dsp:txBody>
      <dsp:txXfrm>
        <a:off x="6733899" y="242393"/>
        <a:ext cx="2744206" cy="404593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F1F6-46D8-417B-BF8A-DD41F9D6E9C1}">
      <dsp:nvSpPr>
        <dsp:cNvPr id="0" name=""/>
        <dsp:cNvSpPr/>
      </dsp:nvSpPr>
      <dsp:spPr>
        <a:xfrm>
          <a:off x="9525652" y="242393"/>
          <a:ext cx="218606" cy="404593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6FFD-91DA-4B16-ADE9-769061E0EED1}">
      <dsp:nvSpPr>
        <dsp:cNvPr id="0" name=""/>
        <dsp:cNvSpPr/>
      </dsp:nvSpPr>
      <dsp:spPr>
        <a:xfrm>
          <a:off x="777725" y="242393"/>
          <a:ext cx="5685600" cy="4045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8DC5-90D7-4D54-948E-B1E7CDF5AE31}">
      <dsp:nvSpPr>
        <dsp:cNvPr id="0" name=""/>
        <dsp:cNvSpPr/>
      </dsp:nvSpPr>
      <dsp:spPr>
        <a:xfrm>
          <a:off x="980132" y="965210"/>
          <a:ext cx="5283850" cy="179935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rgbClr val="C0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388852-4ACF-4DE8-AE0B-7F091A593501}">
      <dsp:nvSpPr>
        <dsp:cNvPr id="0" name=""/>
        <dsp:cNvSpPr/>
      </dsp:nvSpPr>
      <dsp:spPr>
        <a:xfrm>
          <a:off x="1000006" y="3586068"/>
          <a:ext cx="5244714" cy="480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/>
            <a:t>카테고리</a:t>
          </a:r>
        </a:p>
      </dsp:txBody>
      <dsp:txXfrm>
        <a:off x="1000006" y="3586068"/>
        <a:ext cx="5244714" cy="480256"/>
      </dsp:txXfrm>
    </dsp:sp>
    <dsp:sp modelId="{D77E3942-C69B-45B3-8254-95676DB72B23}">
      <dsp:nvSpPr>
        <dsp:cNvPr id="0" name=""/>
        <dsp:cNvSpPr/>
      </dsp:nvSpPr>
      <dsp:spPr>
        <a:xfrm>
          <a:off x="6622386" y="242393"/>
          <a:ext cx="2744206" cy="404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설명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자주 묻는 질문을 카테고리 별로 구분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/>
            <a:t>파라미터</a:t>
          </a:r>
          <a:endParaRPr lang="ko-KR" altLang="en-US" sz="14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글 고유 번호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흐름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질문을 누르면 </a:t>
          </a:r>
          <a:r>
            <a:rPr lang="en-US" altLang="ko-KR" sz="1200" kern="1200" dirty="0" err="1">
              <a:solidFill>
                <a:schemeClr val="accent1"/>
              </a:solidFill>
            </a:rPr>
            <a:t>toggleClass</a:t>
          </a:r>
          <a:r>
            <a:rPr lang="en-US" altLang="ko-KR" sz="1200" kern="1200" dirty="0">
              <a:solidFill>
                <a:schemeClr val="accent1"/>
              </a:solidFill>
            </a:rPr>
            <a:t> </a:t>
          </a:r>
          <a:r>
            <a:rPr lang="ko-KR" altLang="en-US" sz="1200" kern="1200" dirty="0" err="1">
              <a:solidFill>
                <a:schemeClr val="accent1"/>
              </a:solidFill>
            </a:rPr>
            <a:t>메소드로</a:t>
          </a:r>
          <a:r>
            <a:rPr lang="en-US" altLang="ko-KR" sz="1200" kern="1200" dirty="0">
              <a:solidFill>
                <a:schemeClr val="accent1"/>
              </a:solidFill>
            </a:rPr>
            <a:t>      </a:t>
          </a:r>
          <a:r>
            <a:rPr lang="ko-KR" altLang="en-US" sz="1200" kern="1200" dirty="0">
              <a:solidFill>
                <a:schemeClr val="accent1"/>
              </a:solidFill>
            </a:rPr>
            <a:t>숨어있는 데이터를 보이게 하며                다시 누르면 사라짐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ko-KR" altLang="en-US" sz="1200" kern="1200" dirty="0">
              <a:solidFill>
                <a:schemeClr val="accent1"/>
              </a:solidFill>
            </a:rPr>
            <a:t>질문을 누르면 </a:t>
          </a:r>
          <a:r>
            <a:rPr lang="en-US" altLang="ko-KR" sz="1200" kern="1200" dirty="0" err="1">
              <a:solidFill>
                <a:schemeClr val="accent1"/>
              </a:solidFill>
            </a:rPr>
            <a:t>ajax</a:t>
          </a:r>
          <a:r>
            <a:rPr lang="en-US" altLang="ko-KR" sz="1200" kern="1200" dirty="0">
              <a:solidFill>
                <a:schemeClr val="accent1"/>
              </a:solidFill>
            </a:rPr>
            <a:t> </a:t>
          </a:r>
          <a:r>
            <a:rPr lang="ko-KR" altLang="en-US" sz="1200" kern="1200" dirty="0">
              <a:solidFill>
                <a:schemeClr val="accent1"/>
              </a:solidFill>
            </a:rPr>
            <a:t>로 </a:t>
          </a:r>
          <a:r>
            <a:rPr lang="ko-KR" altLang="en-US" sz="1200" kern="1200" dirty="0" err="1">
              <a:solidFill>
                <a:schemeClr val="accent1"/>
              </a:solidFill>
            </a:rPr>
            <a:t>파라미터를</a:t>
          </a:r>
          <a:r>
            <a:rPr lang="ko-KR" altLang="en-US" sz="1200" kern="1200" dirty="0">
              <a:solidFill>
                <a:schemeClr val="accent1"/>
              </a:solidFill>
            </a:rPr>
            <a:t> 넘김</a:t>
          </a:r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ko-KR" altLang="en-US" sz="1200" kern="1200" dirty="0">
              <a:solidFill>
                <a:schemeClr val="accent1"/>
              </a:solidFill>
            </a:rPr>
            <a:t> </a:t>
          </a:r>
          <a:r>
            <a:rPr lang="en-US" altLang="ko-KR" sz="1200" kern="1200" dirty="0">
              <a:solidFill>
                <a:schemeClr val="accent1"/>
              </a:solidFill>
            </a:rPr>
            <a:t>DB</a:t>
          </a:r>
          <a:r>
            <a:rPr lang="ko-KR" altLang="en-US" sz="1200" kern="1200" dirty="0">
              <a:solidFill>
                <a:schemeClr val="accent1"/>
              </a:solidFill>
            </a:rPr>
            <a:t>에서 번호에 해당하는 글 조회수 증가  </a:t>
          </a:r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ko-KR" altLang="en-US" sz="1200" kern="1200" dirty="0">
            <a:solidFill>
              <a:schemeClr val="accent1"/>
            </a:solidFill>
          </a:endParaRPr>
        </a:p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 dirty="0">
            <a:solidFill>
              <a:schemeClr val="accent1"/>
            </a:solidFill>
          </a:endParaRPr>
        </a:p>
      </dsp:txBody>
      <dsp:txXfrm>
        <a:off x="6622386" y="242393"/>
        <a:ext cx="2744206" cy="4045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29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7" Type="http://schemas.openxmlformats.org/officeDocument/2006/relationships/image" Target="../media/image34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36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7" Type="http://schemas.openxmlformats.org/officeDocument/2006/relationships/image" Target="../media/image37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7BDBB6-71A1-45E3-A8BB-BC4CC10C99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29 CINEMA 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1BAAC9E-D143-435A-BC1F-A9DE148D73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Alpha </a:t>
            </a:r>
            <a:r>
              <a:rPr lang="ko-KR" altLang="en-US" dirty="0"/>
              <a:t>서영태</a:t>
            </a:r>
            <a:r>
              <a:rPr lang="en-US" altLang="ko-KR" dirty="0"/>
              <a:t>, </a:t>
            </a:r>
            <a:r>
              <a:rPr lang="ko-KR" altLang="en-US" dirty="0" err="1"/>
              <a:t>구봉근</a:t>
            </a:r>
            <a:r>
              <a:rPr lang="en-US" altLang="ko-KR" dirty="0"/>
              <a:t>, </a:t>
            </a:r>
            <a:r>
              <a:rPr lang="ko-KR" altLang="en-US" dirty="0" err="1"/>
              <a:t>인소현</a:t>
            </a:r>
            <a:r>
              <a:rPr lang="en-US" altLang="ko-KR" dirty="0"/>
              <a:t>, </a:t>
            </a:r>
            <a:r>
              <a:rPr lang="ko-KR" altLang="en-US" dirty="0" err="1"/>
              <a:t>박재은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5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6B8B31-7C20-4370-87ED-00E045FE9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3.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개요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관리자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E6FFA868-66E1-4CCA-88D4-3155B121A73F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xmlns="" id="{81AAA7DF-DC19-4C4A-9BA0-852410FBD4A2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685800" y="941388"/>
          <a:ext cx="10394950" cy="4433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418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이미지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모서리가 둥근 직사각형 11">
            <a:extLst>
              <a:ext uri="{FF2B5EF4-FFF2-40B4-BE49-F238E27FC236}">
                <a16:creationId xmlns:a16="http://schemas.microsoft.com/office/drawing/2014/main" xmlns="" id="{99481ED8-484C-410A-9B1C-6E87BA6D426F}"/>
              </a:ext>
            </a:extLst>
          </p:cNvPr>
          <p:cNvSpPr/>
          <p:nvPr/>
        </p:nvSpPr>
        <p:spPr>
          <a:xfrm>
            <a:off x="543338" y="954157"/>
            <a:ext cx="11065565" cy="465151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ED7762-34C8-4A80-AFF5-907C2AF51301}"/>
              </a:ext>
            </a:extLst>
          </p:cNvPr>
          <p:cNvSpPr txBox="1"/>
          <p:nvPr/>
        </p:nvSpPr>
        <p:spPr>
          <a:xfrm>
            <a:off x="1442906" y="2357307"/>
            <a:ext cx="8556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 4. </a:t>
            </a:r>
            <a:r>
              <a:rPr lang="ko-KR" altLang="en-US" sz="4000" dirty="0">
                <a:solidFill>
                  <a:schemeClr val="bg1"/>
                </a:solidFill>
              </a:rPr>
              <a:t>구현 서비스 상세</a:t>
            </a:r>
            <a:r>
              <a:rPr lang="en-US" altLang="ko-KR" sz="4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89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6B8B31-7C20-4370-87ED-00E045FE9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3.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개요 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로그인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로그아웃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E6FFA868-66E1-4CCA-88D4-3155B121A73F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6926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6B8B31-7C20-4370-87ED-00E045FE9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3.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개요 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회원가입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E6FFA868-66E1-4CCA-88D4-3155B121A73F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E0A6DF0-1405-4AAF-8A93-1AD7931EB173}"/>
              </a:ext>
            </a:extLst>
          </p:cNvPr>
          <p:cNvSpPr/>
          <p:nvPr/>
        </p:nvSpPr>
        <p:spPr>
          <a:xfrm>
            <a:off x="1718261" y="1587860"/>
            <a:ext cx="5466994" cy="3827103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1">
            <a:scrgbClr r="0" g="0" b="0"/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545513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6B8B31-7C20-4370-87ED-00E045FE9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3.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개요 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회원가입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E6FFA868-66E1-4CCA-88D4-3155B121A73F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1977F4A-5FE0-4A99-B3B0-2EFD85342F71}"/>
              </a:ext>
            </a:extLst>
          </p:cNvPr>
          <p:cNvSpPr/>
          <p:nvPr/>
        </p:nvSpPr>
        <p:spPr>
          <a:xfrm>
            <a:off x="1751817" y="1587860"/>
            <a:ext cx="5466994" cy="3827103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1">
            <a:scrgbClr r="0" g="0" b="0"/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89267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6B8B31-7C20-4370-87ED-00E045FE9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3.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개요 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마이페이지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E6FFA868-66E1-4CCA-88D4-3155B121A73F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9401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92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고객센터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571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고객센터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58" y="2313842"/>
            <a:ext cx="5754323" cy="2117481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2303584" y="1913059"/>
            <a:ext cx="1055077" cy="5627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도넛 6"/>
          <p:cNvSpPr/>
          <p:nvPr/>
        </p:nvSpPr>
        <p:spPr>
          <a:xfrm>
            <a:off x="1776046" y="1529864"/>
            <a:ext cx="650631" cy="457200"/>
          </a:xfrm>
          <a:prstGeom prst="donu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625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고객센터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433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 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클라이언트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A00554F-1CF1-4A79-9645-3A9EC7862857}"/>
              </a:ext>
            </a:extLst>
          </p:cNvPr>
          <p:cNvSpPr/>
          <p:nvPr/>
        </p:nvSpPr>
        <p:spPr>
          <a:xfrm>
            <a:off x="1250398" y="1265643"/>
            <a:ext cx="231913" cy="2723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5A86F95-0E6F-4E02-86AA-D92909BD3D48}"/>
              </a:ext>
            </a:extLst>
          </p:cNvPr>
          <p:cNvSpPr/>
          <p:nvPr/>
        </p:nvSpPr>
        <p:spPr>
          <a:xfrm>
            <a:off x="1303406" y="4439481"/>
            <a:ext cx="5481707" cy="327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26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이미지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모서리가 둥근 직사각형 11">
            <a:extLst>
              <a:ext uri="{FF2B5EF4-FFF2-40B4-BE49-F238E27FC236}">
                <a16:creationId xmlns:a16="http://schemas.microsoft.com/office/drawing/2014/main" xmlns="" id="{99481ED8-484C-410A-9B1C-6E87BA6D426F}"/>
              </a:ext>
            </a:extLst>
          </p:cNvPr>
          <p:cNvSpPr/>
          <p:nvPr/>
        </p:nvSpPr>
        <p:spPr>
          <a:xfrm>
            <a:off x="533400" y="825501"/>
            <a:ext cx="11075503" cy="47801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1EA94B3-4E93-465E-8E2D-361B20D73951}"/>
              </a:ext>
            </a:extLst>
          </p:cNvPr>
          <p:cNvSpPr txBox="1"/>
          <p:nvPr/>
        </p:nvSpPr>
        <p:spPr>
          <a:xfrm>
            <a:off x="4495800" y="1081356"/>
            <a:ext cx="3175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웹 어플리케이션 개요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개발 일정 및 개발 환경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구현 서비스 개요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구현 서비스 상세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DB</a:t>
            </a:r>
            <a:r>
              <a:rPr lang="ko-KR" altLang="en-US" dirty="0">
                <a:solidFill>
                  <a:schemeClr val="bg1"/>
                </a:solidFill>
              </a:rPr>
              <a:t>와 </a:t>
            </a:r>
            <a:r>
              <a:rPr lang="en-US" altLang="ko-KR" dirty="0">
                <a:solidFill>
                  <a:schemeClr val="bg1"/>
                </a:solidFill>
              </a:rPr>
              <a:t>Controller Mapping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스토리 보드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개발 후기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Q &amp; A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100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 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클라이언트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5A86F95-0E6F-4E02-86AA-D92909BD3D48}"/>
              </a:ext>
            </a:extLst>
          </p:cNvPr>
          <p:cNvSpPr/>
          <p:nvPr/>
        </p:nvSpPr>
        <p:spPr>
          <a:xfrm>
            <a:off x="2867162" y="4094926"/>
            <a:ext cx="2115655" cy="327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58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 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클라이언트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5A86F95-0E6F-4E02-86AA-D92909BD3D48}"/>
              </a:ext>
            </a:extLst>
          </p:cNvPr>
          <p:cNvSpPr/>
          <p:nvPr/>
        </p:nvSpPr>
        <p:spPr>
          <a:xfrm>
            <a:off x="1303406" y="3326296"/>
            <a:ext cx="5481707" cy="327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288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 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관리자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5A86F95-0E6F-4E02-86AA-D92909BD3D48}"/>
              </a:ext>
            </a:extLst>
          </p:cNvPr>
          <p:cNvSpPr/>
          <p:nvPr/>
        </p:nvSpPr>
        <p:spPr>
          <a:xfrm>
            <a:off x="4399722" y="884238"/>
            <a:ext cx="887895" cy="228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702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 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관리자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A00554F-1CF1-4A79-9645-3A9EC7862857}"/>
              </a:ext>
            </a:extLst>
          </p:cNvPr>
          <p:cNvSpPr/>
          <p:nvPr/>
        </p:nvSpPr>
        <p:spPr>
          <a:xfrm>
            <a:off x="2411896" y="1921565"/>
            <a:ext cx="4426226" cy="20673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11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 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관리자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5A86F95-0E6F-4E02-86AA-D92909BD3D48}"/>
              </a:ext>
            </a:extLst>
          </p:cNvPr>
          <p:cNvSpPr/>
          <p:nvPr/>
        </p:nvSpPr>
        <p:spPr>
          <a:xfrm>
            <a:off x="3763617" y="3604591"/>
            <a:ext cx="2054087" cy="327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06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 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관리자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A00554F-1CF1-4A79-9645-3A9EC7862857}"/>
              </a:ext>
            </a:extLst>
          </p:cNvPr>
          <p:cNvSpPr/>
          <p:nvPr/>
        </p:nvSpPr>
        <p:spPr>
          <a:xfrm>
            <a:off x="3516523" y="1570441"/>
            <a:ext cx="2579477" cy="2723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428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 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관리자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A00554F-1CF1-4A79-9645-3A9EC7862857}"/>
              </a:ext>
            </a:extLst>
          </p:cNvPr>
          <p:cNvSpPr/>
          <p:nvPr/>
        </p:nvSpPr>
        <p:spPr>
          <a:xfrm>
            <a:off x="3582782" y="1663204"/>
            <a:ext cx="2513218" cy="2723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512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 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관리자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A00554F-1CF1-4A79-9645-3A9EC7862857}"/>
              </a:ext>
            </a:extLst>
          </p:cNvPr>
          <p:cNvSpPr/>
          <p:nvPr/>
        </p:nvSpPr>
        <p:spPr>
          <a:xfrm>
            <a:off x="3644347" y="2082423"/>
            <a:ext cx="715617" cy="327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5A86F95-0E6F-4E02-86AA-D92909BD3D48}"/>
              </a:ext>
            </a:extLst>
          </p:cNvPr>
          <p:cNvSpPr/>
          <p:nvPr/>
        </p:nvSpPr>
        <p:spPr>
          <a:xfrm>
            <a:off x="4081669" y="3935899"/>
            <a:ext cx="1484243" cy="327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357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 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관리자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5A86F95-0E6F-4E02-86AA-D92909BD3D48}"/>
              </a:ext>
            </a:extLst>
          </p:cNvPr>
          <p:cNvSpPr/>
          <p:nvPr/>
        </p:nvSpPr>
        <p:spPr>
          <a:xfrm>
            <a:off x="2416590" y="1921568"/>
            <a:ext cx="4368524" cy="1669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512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 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관리자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5A86F95-0E6F-4E02-86AA-D92909BD3D48}"/>
              </a:ext>
            </a:extLst>
          </p:cNvPr>
          <p:cNvSpPr/>
          <p:nvPr/>
        </p:nvSpPr>
        <p:spPr>
          <a:xfrm>
            <a:off x="4625009" y="3246783"/>
            <a:ext cx="450574" cy="248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079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이미지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모서리가 둥근 직사각형 11">
            <a:extLst>
              <a:ext uri="{FF2B5EF4-FFF2-40B4-BE49-F238E27FC236}">
                <a16:creationId xmlns:a16="http://schemas.microsoft.com/office/drawing/2014/main" xmlns="" id="{99481ED8-484C-410A-9B1C-6E87BA6D426F}"/>
              </a:ext>
            </a:extLst>
          </p:cNvPr>
          <p:cNvSpPr/>
          <p:nvPr/>
        </p:nvSpPr>
        <p:spPr>
          <a:xfrm>
            <a:off x="543338" y="954157"/>
            <a:ext cx="11065565" cy="465151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ED7762-34C8-4A80-AFF5-907C2AF51301}"/>
              </a:ext>
            </a:extLst>
          </p:cNvPr>
          <p:cNvSpPr txBox="1"/>
          <p:nvPr/>
        </p:nvSpPr>
        <p:spPr>
          <a:xfrm>
            <a:off x="1577130" y="2340529"/>
            <a:ext cx="8556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 1. </a:t>
            </a:r>
            <a:r>
              <a:rPr lang="ko-KR" altLang="en-US" sz="4000" dirty="0">
                <a:solidFill>
                  <a:schemeClr val="bg1"/>
                </a:solidFill>
              </a:rPr>
              <a:t>웹 어플리케이션 개요</a:t>
            </a:r>
          </a:p>
        </p:txBody>
      </p:sp>
    </p:spTree>
    <p:extLst>
      <p:ext uri="{BB962C8B-B14F-4D97-AF65-F5344CB8AC3E}">
        <p14:creationId xmlns:p14="http://schemas.microsoft.com/office/powerpoint/2010/main" val="1653753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 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관리자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A00554F-1CF1-4A79-9645-3A9EC7862857}"/>
              </a:ext>
            </a:extLst>
          </p:cNvPr>
          <p:cNvSpPr/>
          <p:nvPr/>
        </p:nvSpPr>
        <p:spPr>
          <a:xfrm>
            <a:off x="3476764" y="944159"/>
            <a:ext cx="2486714" cy="3773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68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 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관리자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A00554F-1CF1-4A79-9645-3A9EC7862857}"/>
              </a:ext>
            </a:extLst>
          </p:cNvPr>
          <p:cNvSpPr/>
          <p:nvPr/>
        </p:nvSpPr>
        <p:spPr>
          <a:xfrm>
            <a:off x="5883153" y="1355380"/>
            <a:ext cx="769438" cy="327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5A86F95-0E6F-4E02-86AA-D92909BD3D48}"/>
              </a:ext>
            </a:extLst>
          </p:cNvPr>
          <p:cNvSpPr/>
          <p:nvPr/>
        </p:nvSpPr>
        <p:spPr>
          <a:xfrm>
            <a:off x="4081670" y="3458815"/>
            <a:ext cx="689114" cy="327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026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 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관리자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5A86F95-0E6F-4E02-86AA-D92909BD3D48}"/>
              </a:ext>
            </a:extLst>
          </p:cNvPr>
          <p:cNvSpPr/>
          <p:nvPr/>
        </p:nvSpPr>
        <p:spPr>
          <a:xfrm>
            <a:off x="3564835" y="2358885"/>
            <a:ext cx="3220278" cy="22528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684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 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관리자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A00554F-1CF1-4A79-9645-3A9EC7862857}"/>
              </a:ext>
            </a:extLst>
          </p:cNvPr>
          <p:cNvSpPr/>
          <p:nvPr/>
        </p:nvSpPr>
        <p:spPr>
          <a:xfrm>
            <a:off x="3702050" y="1113183"/>
            <a:ext cx="2168663" cy="35913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877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영화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166" y="919953"/>
            <a:ext cx="2945423" cy="415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도넛 6"/>
          <p:cNvSpPr/>
          <p:nvPr/>
        </p:nvSpPr>
        <p:spPr>
          <a:xfrm>
            <a:off x="3965330" y="899136"/>
            <a:ext cx="650631" cy="457200"/>
          </a:xfrm>
          <a:prstGeom prst="donu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853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영화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816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영화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318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영화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4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영화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2" y="2454267"/>
            <a:ext cx="5428151" cy="203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5299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70302163"/>
              </p:ext>
            </p:extLst>
          </p:nvPr>
        </p:nvGraphicFramePr>
        <p:xfrm>
          <a:off x="685800" y="884238"/>
          <a:ext cx="1039495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영화 예매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234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이미지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543338" y="954157"/>
            <a:ext cx="11065565" cy="465151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404730" y="1179443"/>
            <a:ext cx="9303027" cy="861774"/>
            <a:chOff x="1417983" y="1444487"/>
            <a:chExt cx="9303027" cy="861774"/>
          </a:xfrm>
        </p:grpSpPr>
        <p:sp>
          <p:nvSpPr>
            <p:cNvPr id="13" name="TextBox 12"/>
            <p:cNvSpPr txBox="1"/>
            <p:nvPr/>
          </p:nvSpPr>
          <p:spPr>
            <a:xfrm>
              <a:off x="1417983" y="1444487"/>
              <a:ext cx="206733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WHAT</a:t>
              </a: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Is 29 CINEMA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82820" y="1444487"/>
              <a:ext cx="206733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WHY</a:t>
              </a: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29 CINEMA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653671" y="1444487"/>
              <a:ext cx="206733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PROJECT</a:t>
              </a: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29 CINEMA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728870" y="2279373"/>
            <a:ext cx="3379304" cy="28889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333462" y="2279373"/>
            <a:ext cx="3379304" cy="28889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938053" y="2279373"/>
            <a:ext cx="3379304" cy="28889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86678" y="2729944"/>
            <a:ext cx="26769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회원 등급에 따른 차등 할인 및</a:t>
            </a:r>
            <a:r>
              <a:rPr lang="en-US" altLang="ko-KR" sz="2400" dirty="0"/>
              <a:t> </a:t>
            </a:r>
            <a:r>
              <a:rPr lang="ko-KR" altLang="en-US" sz="2400" dirty="0"/>
              <a:t>예매취소 등의 서비스를 제공하는 </a:t>
            </a:r>
            <a:r>
              <a:rPr lang="en-US" altLang="ko-KR" sz="2400" dirty="0"/>
              <a:t>web-application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479234" y="2398647"/>
            <a:ext cx="31672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사용자 중심 </a:t>
            </a:r>
            <a:r>
              <a:rPr lang="en-US" altLang="ko-KR" sz="2400" dirty="0"/>
              <a:t>UI</a:t>
            </a:r>
          </a:p>
          <a:p>
            <a:pPr algn="ctr"/>
            <a:endParaRPr lang="en-US" altLang="ko-KR" sz="2400" dirty="0"/>
          </a:p>
          <a:p>
            <a:pPr algn="ctr"/>
            <a:r>
              <a:rPr lang="ko-KR" altLang="en-US" sz="2400" dirty="0"/>
              <a:t>편리한 </a:t>
            </a:r>
            <a:endParaRPr lang="en-US" altLang="ko-KR" sz="2400" dirty="0"/>
          </a:p>
          <a:p>
            <a:pPr algn="ctr"/>
            <a:r>
              <a:rPr lang="ko-KR" altLang="en-US" sz="2400" dirty="0"/>
              <a:t>영화 예매 시스템</a:t>
            </a:r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r>
              <a:rPr lang="ko-KR" altLang="en-US" sz="2400" dirty="0"/>
              <a:t>문화 생활 향유를 위한 영화관 </a:t>
            </a:r>
            <a:r>
              <a:rPr lang="ko-KR" altLang="en-US" sz="2400" dirty="0" err="1"/>
              <a:t>콘텐츠</a:t>
            </a:r>
            <a:endParaRPr lang="ko-KR" altLang="en-US" sz="2400" dirty="0"/>
          </a:p>
          <a:p>
            <a:pPr algn="ctr"/>
            <a:endParaRPr lang="en-US" altLang="ko-KR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8282609" y="2875722"/>
            <a:ext cx="2796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제작기간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	2018.08.20 ~</a:t>
            </a:r>
          </a:p>
          <a:p>
            <a:r>
              <a:rPr lang="en-US" altLang="ko-KR" sz="2400" dirty="0"/>
              <a:t>		 2018.09.06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13709461"/>
              </p:ext>
            </p:extLst>
          </p:nvPr>
        </p:nvGraphicFramePr>
        <p:xfrm>
          <a:off x="685799" y="884238"/>
          <a:ext cx="10478193" cy="465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영화 예매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665" y="1013732"/>
            <a:ext cx="4105255" cy="36126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07444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D41740EA-13AA-4F45-9A70-2D6A235CB8D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67578286"/>
              </p:ext>
            </p:extLst>
          </p:nvPr>
        </p:nvGraphicFramePr>
        <p:xfrm>
          <a:off x="685799" y="884238"/>
          <a:ext cx="10478193" cy="465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상세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영화 예매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276" y="1013732"/>
            <a:ext cx="4744828" cy="35333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60881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이미지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모서리가 둥근 직사각형 11">
            <a:extLst>
              <a:ext uri="{FF2B5EF4-FFF2-40B4-BE49-F238E27FC236}">
                <a16:creationId xmlns:a16="http://schemas.microsoft.com/office/drawing/2014/main" xmlns="" id="{99481ED8-484C-410A-9B1C-6E87BA6D426F}"/>
              </a:ext>
            </a:extLst>
          </p:cNvPr>
          <p:cNvSpPr/>
          <p:nvPr/>
        </p:nvSpPr>
        <p:spPr>
          <a:xfrm>
            <a:off x="543338" y="954157"/>
            <a:ext cx="11065565" cy="465151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ED7762-34C8-4A80-AFF5-907C2AF51301}"/>
              </a:ext>
            </a:extLst>
          </p:cNvPr>
          <p:cNvSpPr txBox="1"/>
          <p:nvPr/>
        </p:nvSpPr>
        <p:spPr>
          <a:xfrm>
            <a:off x="1442906" y="2357307"/>
            <a:ext cx="8556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 5. DB</a:t>
            </a:r>
            <a:r>
              <a:rPr lang="ko-KR" altLang="en-US" sz="4000" dirty="0">
                <a:solidFill>
                  <a:schemeClr val="bg1"/>
                </a:solidFill>
              </a:rPr>
              <a:t>와 </a:t>
            </a:r>
            <a:r>
              <a:rPr lang="en-US" altLang="ko-KR" sz="4000" dirty="0">
                <a:solidFill>
                  <a:schemeClr val="bg1"/>
                </a:solidFill>
              </a:rPr>
              <a:t>Controller Mapping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862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023687" y="1409622"/>
          <a:ext cx="8127999" cy="33375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7819395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17906063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125912287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</a:t>
                      </a:r>
                      <a:r>
                        <a:rPr lang="en-US" baseline="0" dirty="0"/>
                        <a:t> </a:t>
                      </a:r>
                      <a:r>
                        <a:rPr lang="ko-KR" altLang="en-US" baseline="0" dirty="0"/>
                        <a:t>테이블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1341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테이블의 고유 키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942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Varchar2(70)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패스워드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7263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이름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1686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폰번호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71263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주소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10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생일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325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ReserveCount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예약횟수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38531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Number(3,0)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등급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 DB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구조 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(MEMBER)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465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94288"/>
              </p:ext>
            </p:extLst>
          </p:nvPr>
        </p:nvGraphicFramePr>
        <p:xfrm>
          <a:off x="2023687" y="1526000"/>
          <a:ext cx="8127999" cy="22250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7819395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17906063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125912287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Info </a:t>
                      </a:r>
                      <a:r>
                        <a:rPr lang="ko-KR" altLang="en-US" baseline="0" dirty="0"/>
                        <a:t>테이블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1341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고유키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942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Varchar2(60)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제목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7263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내용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1686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RegDate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작성 날짜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71263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조회수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014671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 DB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구조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공지 사항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416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406863"/>
              </p:ext>
            </p:extLst>
          </p:nvPr>
        </p:nvGraphicFramePr>
        <p:xfrm>
          <a:off x="2023687" y="1526000"/>
          <a:ext cx="8127999" cy="22250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7819395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17906063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125912287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baseline="0" dirty="0" err="1"/>
                        <a:t>Info_File</a:t>
                      </a:r>
                      <a:r>
                        <a:rPr lang="en-US" baseline="0" dirty="0"/>
                        <a:t> </a:t>
                      </a:r>
                      <a:r>
                        <a:rPr lang="ko-KR" altLang="en-US" baseline="0" dirty="0"/>
                        <a:t>테이블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1341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고유키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942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파일 이름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7263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파일 크기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1686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Url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경로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71263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해당 게시 글 번호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014671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 DB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구조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공지 사항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4814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5.DB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구조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고객센터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512650"/>
              </p:ext>
            </p:extLst>
          </p:nvPr>
        </p:nvGraphicFramePr>
        <p:xfrm>
          <a:off x="1777024" y="1623646"/>
          <a:ext cx="8127999" cy="22199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557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Customer </a:t>
                      </a:r>
                      <a:r>
                        <a:rPr lang="ko-KR" altLang="en-US" dirty="0"/>
                        <a:t>테이블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Number(6)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 고유 번호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고유 키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Number(6)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조회수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category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Varchar2(60)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카테고리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title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Varchar2(60)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content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Varchar2(3000)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005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70912" y="1522070"/>
          <a:ext cx="8650176" cy="324741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883392">
                  <a:extLst>
                    <a:ext uri="{9D8B030D-6E8A-4147-A177-3AD203B41FA5}">
                      <a16:colId xmlns:a16="http://schemas.microsoft.com/office/drawing/2014/main" xmlns="" val="2781939591"/>
                    </a:ext>
                  </a:extLst>
                </a:gridCol>
                <a:gridCol w="2883392">
                  <a:extLst>
                    <a:ext uri="{9D8B030D-6E8A-4147-A177-3AD203B41FA5}">
                      <a16:colId xmlns:a16="http://schemas.microsoft.com/office/drawing/2014/main" xmlns="" val="1790606384"/>
                    </a:ext>
                  </a:extLst>
                </a:gridCol>
                <a:gridCol w="2883392">
                  <a:extLst>
                    <a:ext uri="{9D8B030D-6E8A-4147-A177-3AD203B41FA5}">
                      <a16:colId xmlns:a16="http://schemas.microsoft.com/office/drawing/2014/main" xmlns="" val="1259122878"/>
                    </a:ext>
                  </a:extLst>
                </a:gridCol>
              </a:tblGrid>
              <a:tr h="463917">
                <a:tc gridSpan="3"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Question  </a:t>
                      </a:r>
                      <a:r>
                        <a:rPr lang="ko-KR" altLang="en-US" baseline="0" dirty="0"/>
                        <a:t>테이블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1341107"/>
                  </a:ext>
                </a:extLst>
              </a:tr>
              <a:tr h="4639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테이블의 고유 키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942809"/>
                  </a:ext>
                </a:extLst>
              </a:tr>
              <a:tr h="4639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Varchar2(60)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1:1</a:t>
                      </a:r>
                      <a:r>
                        <a:rPr lang="ko-KR" altLang="en-US" sz="1600" dirty="0"/>
                        <a:t>문의 제목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7263834"/>
                  </a:ext>
                </a:extLst>
              </a:tr>
              <a:tr h="4639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1:1</a:t>
                      </a:r>
                      <a:r>
                        <a:rPr lang="ko-KR" altLang="en-US" sz="1600" dirty="0"/>
                        <a:t>문의 내용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1686124"/>
                  </a:ext>
                </a:extLst>
              </a:tr>
              <a:tr h="4639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Writer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Varchar2(60)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작성자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71263037"/>
                  </a:ext>
                </a:extLst>
              </a:tr>
              <a:tr h="4639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Regdate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작성날짜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1006792"/>
                  </a:ext>
                </a:extLst>
              </a:tr>
              <a:tr h="4639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Receiver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Varchar2(60)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받는사람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325300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 DB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구조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[ 1:1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문의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55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70912" y="1731620"/>
          <a:ext cx="8650176" cy="27835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883392">
                  <a:extLst>
                    <a:ext uri="{9D8B030D-6E8A-4147-A177-3AD203B41FA5}">
                      <a16:colId xmlns:a16="http://schemas.microsoft.com/office/drawing/2014/main" xmlns="" val="2781939591"/>
                    </a:ext>
                  </a:extLst>
                </a:gridCol>
                <a:gridCol w="2883392">
                  <a:extLst>
                    <a:ext uri="{9D8B030D-6E8A-4147-A177-3AD203B41FA5}">
                      <a16:colId xmlns:a16="http://schemas.microsoft.com/office/drawing/2014/main" xmlns="" val="1790606384"/>
                    </a:ext>
                  </a:extLst>
                </a:gridCol>
                <a:gridCol w="2883392">
                  <a:extLst>
                    <a:ext uri="{9D8B030D-6E8A-4147-A177-3AD203B41FA5}">
                      <a16:colId xmlns:a16="http://schemas.microsoft.com/office/drawing/2014/main" xmlns="" val="1259122878"/>
                    </a:ext>
                  </a:extLst>
                </a:gridCol>
              </a:tblGrid>
              <a:tr h="463917">
                <a:tc gridSpan="3"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Question _File </a:t>
                      </a:r>
                      <a:r>
                        <a:rPr lang="ko-KR" altLang="en-US" baseline="0" dirty="0"/>
                        <a:t>테이블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1341107"/>
                  </a:ext>
                </a:extLst>
              </a:tr>
              <a:tr h="4639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Fnum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테이블의 고유 키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942809"/>
                  </a:ext>
                </a:extLst>
              </a:tr>
              <a:tr h="4639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Fname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Varchar2(200)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파일 이름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7263834"/>
                  </a:ext>
                </a:extLst>
              </a:tr>
              <a:tr h="4639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Fsize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파일 사이즈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1686124"/>
                  </a:ext>
                </a:extLst>
              </a:tr>
              <a:tr h="4639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파일 </a:t>
                      </a:r>
                      <a:r>
                        <a:rPr lang="en-US" altLang="ko-KR" sz="1600" dirty="0"/>
                        <a:t>URL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71263037"/>
                  </a:ext>
                </a:extLst>
              </a:tr>
              <a:tr h="4639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Question Num </a:t>
                      </a:r>
                      <a:r>
                        <a:rPr lang="en-US" sz="1600" dirty="0" err="1"/>
                        <a:t>forignkey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100679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 DB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구조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(1:1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문의 파일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530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58065" y="1731620"/>
          <a:ext cx="8650176" cy="27835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883392">
                  <a:extLst>
                    <a:ext uri="{9D8B030D-6E8A-4147-A177-3AD203B41FA5}">
                      <a16:colId xmlns:a16="http://schemas.microsoft.com/office/drawing/2014/main" xmlns="" val="2781939591"/>
                    </a:ext>
                  </a:extLst>
                </a:gridCol>
                <a:gridCol w="2883392">
                  <a:extLst>
                    <a:ext uri="{9D8B030D-6E8A-4147-A177-3AD203B41FA5}">
                      <a16:colId xmlns:a16="http://schemas.microsoft.com/office/drawing/2014/main" xmlns="" val="1790606384"/>
                    </a:ext>
                  </a:extLst>
                </a:gridCol>
                <a:gridCol w="2883392">
                  <a:extLst>
                    <a:ext uri="{9D8B030D-6E8A-4147-A177-3AD203B41FA5}">
                      <a16:colId xmlns:a16="http://schemas.microsoft.com/office/drawing/2014/main" xmlns="" val="1259122878"/>
                    </a:ext>
                  </a:extLst>
                </a:gridCol>
              </a:tblGrid>
              <a:tr h="463917">
                <a:tc gridSpan="3"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Question  </a:t>
                      </a:r>
                      <a:r>
                        <a:rPr lang="ko-KR" altLang="en-US" baseline="0" dirty="0"/>
                        <a:t>테이블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1341107"/>
                  </a:ext>
                </a:extLst>
              </a:tr>
              <a:tr h="4639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테이블의 고유 키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942809"/>
                  </a:ext>
                </a:extLst>
              </a:tr>
              <a:tr h="4639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Aname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Varchar2(200)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보내는 사람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7263834"/>
                  </a:ext>
                </a:extLst>
              </a:tr>
              <a:tr h="4639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Acontent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1:1</a:t>
                      </a:r>
                      <a:r>
                        <a:rPr lang="ko-KR" altLang="en-US" sz="1600" dirty="0"/>
                        <a:t>문의 답변내용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1686124"/>
                  </a:ext>
                </a:extLst>
              </a:tr>
              <a:tr h="4639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Question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Num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 err="1"/>
                        <a:t>forignkey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71263037"/>
                  </a:ext>
                </a:extLst>
              </a:tr>
              <a:tr h="4639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Adate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작성날짜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100679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 DB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구조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(1:1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문의 답변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63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이미지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모서리가 둥근 직사각형 11">
            <a:extLst>
              <a:ext uri="{FF2B5EF4-FFF2-40B4-BE49-F238E27FC236}">
                <a16:creationId xmlns:a16="http://schemas.microsoft.com/office/drawing/2014/main" xmlns="" id="{99481ED8-484C-410A-9B1C-6E87BA6D426F}"/>
              </a:ext>
            </a:extLst>
          </p:cNvPr>
          <p:cNvSpPr/>
          <p:nvPr/>
        </p:nvSpPr>
        <p:spPr>
          <a:xfrm>
            <a:off x="543338" y="954157"/>
            <a:ext cx="11065565" cy="465151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ED7762-34C8-4A80-AFF5-907C2AF51301}"/>
              </a:ext>
            </a:extLst>
          </p:cNvPr>
          <p:cNvSpPr txBox="1"/>
          <p:nvPr/>
        </p:nvSpPr>
        <p:spPr>
          <a:xfrm>
            <a:off x="1442906" y="2357307"/>
            <a:ext cx="8556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 2. </a:t>
            </a:r>
            <a:r>
              <a:rPr lang="ko-KR" altLang="en-US" sz="4000" dirty="0">
                <a:solidFill>
                  <a:schemeClr val="bg1"/>
                </a:solidFill>
              </a:rPr>
              <a:t>개발 일정 및 개발 환경</a:t>
            </a:r>
          </a:p>
        </p:txBody>
      </p:sp>
    </p:spTree>
    <p:extLst>
      <p:ext uri="{BB962C8B-B14F-4D97-AF65-F5344CB8AC3E}">
        <p14:creationId xmlns:p14="http://schemas.microsoft.com/office/powerpoint/2010/main" val="10273234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804439"/>
              </p:ext>
            </p:extLst>
          </p:nvPr>
        </p:nvGraphicFramePr>
        <p:xfrm>
          <a:off x="2023687" y="1409622"/>
          <a:ext cx="8127999" cy="29667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7819395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17906063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125912287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Reserve_Time</a:t>
                      </a:r>
                      <a:r>
                        <a:rPr lang="en-US" baseline="0" dirty="0"/>
                        <a:t>  </a:t>
                      </a:r>
                      <a:r>
                        <a:rPr lang="ko-KR" altLang="en-US" baseline="0" dirty="0"/>
                        <a:t>테이블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1341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Timecode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테이블의 고유 키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942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Starttime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상영시작시간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7263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Endtime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상영종료시간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1686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Moviedate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상영날짜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71263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Moviecount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상영회차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10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Screencode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상영관 코드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325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Moviecode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영화코드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38531580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 DB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구조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영화 예매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217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566625"/>
              </p:ext>
            </p:extLst>
          </p:nvPr>
        </p:nvGraphicFramePr>
        <p:xfrm>
          <a:off x="2023687" y="1409622"/>
          <a:ext cx="8127999" cy="18542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7819395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17906063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125912287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Seat  </a:t>
                      </a:r>
                      <a:r>
                        <a:rPr lang="ko-KR" altLang="en-US" baseline="0" dirty="0"/>
                        <a:t>테이블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1341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Seatcode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테이블의 고유 키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942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Screencode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상영관 코드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7263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Selectseat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선택한 좌석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1686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Timecode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예매 코드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71263037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 DB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구조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영화 예매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297638"/>
              </p:ext>
            </p:extLst>
          </p:nvPr>
        </p:nvGraphicFramePr>
        <p:xfrm>
          <a:off x="2034770" y="3764896"/>
          <a:ext cx="8127999" cy="11125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7819395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17906063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125912287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Screen </a:t>
                      </a:r>
                      <a:r>
                        <a:rPr lang="ko-KR" altLang="en-US" baseline="0" dirty="0"/>
                        <a:t>테이블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1341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Screencode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상영관 코드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942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상영관 이름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7263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4158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16642"/>
              </p:ext>
            </p:extLst>
          </p:nvPr>
        </p:nvGraphicFramePr>
        <p:xfrm>
          <a:off x="2023687" y="1526000"/>
          <a:ext cx="8127999" cy="22250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7819395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17906063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125912287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Reserve </a:t>
                      </a:r>
                      <a:r>
                        <a:rPr lang="ko-KR" altLang="en-US" baseline="0" dirty="0"/>
                        <a:t>테이블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1341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Reservecode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테이블의 고유 키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942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Eamil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Varchar2(40)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예약한 사용자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7263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Timecode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예약시간코드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1686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MovieCode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영화 코드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71263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SeatCode</a:t>
                      </a:r>
                      <a:endParaRPr lang="en-US" sz="16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좌석 코드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014671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 DB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구조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영화 예매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1878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5.DB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구조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영화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205755"/>
              </p:ext>
            </p:extLst>
          </p:nvPr>
        </p:nvGraphicFramePr>
        <p:xfrm>
          <a:off x="2597873" y="879745"/>
          <a:ext cx="6572736" cy="43434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909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909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909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557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Movie_Detail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테이블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Number(6)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영화 고유 번호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고유 키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moviename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Varchar2(200)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영화 제목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release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영화 개봉일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ratingcode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Number(6)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관람등급코드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genrecode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Number(6)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장르코드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grade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Number(6,1)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synopsis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Varchar2(4000)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줄거리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Varchar2(2000)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출연진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Varchar2(1000)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트레일러 </a:t>
                      </a:r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Number(2)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현재상영여부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290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5.DB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구조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영화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314762"/>
              </p:ext>
            </p:extLst>
          </p:nvPr>
        </p:nvGraphicFramePr>
        <p:xfrm>
          <a:off x="1820241" y="929640"/>
          <a:ext cx="8127999" cy="18491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557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Movie_Image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테이블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Number(6)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이미지 번호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고유 키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fileurl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Varchar2(300)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이미지 파일 </a:t>
                      </a:r>
                      <a:r>
                        <a:rPr lang="en-US" altLang="ko-KR" dirty="0" err="1"/>
                        <a:t>url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filename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Varchar2(200)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이미지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파일 이름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parent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Number(6)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영화 고유 번호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외래 키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A193F166-6F2E-43B9-ADE8-985221723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170757"/>
              </p:ext>
            </p:extLst>
          </p:nvPr>
        </p:nvGraphicFramePr>
        <p:xfrm>
          <a:off x="1820240" y="3082519"/>
          <a:ext cx="8127999" cy="11074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557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Genre </a:t>
                      </a:r>
                      <a:r>
                        <a:rPr lang="ko-KR" altLang="en-US" dirty="0"/>
                        <a:t>테이블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Number(6)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장르 번호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고유 키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Varchar2(60)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장르명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F6BC15A2-72B5-432A-8AF0-1CD2E8B28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117664"/>
              </p:ext>
            </p:extLst>
          </p:nvPr>
        </p:nvGraphicFramePr>
        <p:xfrm>
          <a:off x="1820240" y="4374666"/>
          <a:ext cx="8127999" cy="11074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557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Rating </a:t>
                      </a:r>
                      <a:r>
                        <a:rPr lang="ko-KR" altLang="en-US" dirty="0"/>
                        <a:t>테이블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Number(6)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 번호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고유 키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rating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Varchar2(100)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관람등급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389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5.DB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구조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영화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522047" y="1705712"/>
          <a:ext cx="8127999" cy="25908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557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ReviewTest</a:t>
                      </a:r>
                      <a:r>
                        <a:rPr lang="en-US" altLang="ko-KR" dirty="0"/>
                        <a:t>  </a:t>
                      </a:r>
                      <a:r>
                        <a:rPr lang="ko-KR" altLang="en-US" dirty="0"/>
                        <a:t>컬렉션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NumberInt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댓글</a:t>
                      </a:r>
                      <a:r>
                        <a:rPr lang="ko-KR" altLang="en-US" dirty="0"/>
                        <a:t>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email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중복 확인용 사용자 아이디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grade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Double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평점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contents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리뷰 내용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 이름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regdate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622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5.DB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구조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영화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662723" y="2206875"/>
          <a:ext cx="8127999" cy="14782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557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GradeInc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컬렉션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NumberInt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영화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grade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Double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평점 총 합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NumberInt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 리뷰 </a:t>
                      </a:r>
                      <a:r>
                        <a:rPr lang="ko-KR" altLang="en-US" dirty="0" err="1"/>
                        <a:t>갯수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531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87274" y="10088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AuthController</a:t>
            </a:r>
            <a:endParaRPr lang="en-US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joinHandle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RequestParam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sz="10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String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hemail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String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hpass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String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hphone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loginHandle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RequestParam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Map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map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HttpSession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session,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HttpServletResponse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response)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myPageHandle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WebRequest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webRequest</a:t>
            </a:r>
            <a:r>
              <a:rPr lang="en-US" sz="1000" u="sng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0386" y="10088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View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회원가입 요청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로그인 요청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마이 페이지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이동 실패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339870" y="1715424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3342643" y="2325024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130772" y="10088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MemberDao</a:t>
            </a:r>
            <a:r>
              <a:rPr 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MyTicketDao</a:t>
            </a:r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MemberDao.addMember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MemberVo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memberDao.findByEmailAndPass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(Map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map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myTicketDao.List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MyTicketVo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&gt;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findList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(Map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map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myTicketDao.ticketDel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num)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myTicketDao.ticketRem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num)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myTicketDao.getFindListCount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Sring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email)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337098" y="1840115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339868" y="2408148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353724" y="3092564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3353724" y="3171535"/>
            <a:ext cx="1305096" cy="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3337098" y="3323244"/>
            <a:ext cx="1338349" cy="528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7000233" y="1793007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6997461" y="1917698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903249" y="2385981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6900477" y="2510672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316303" y="1723736"/>
            <a:ext cx="2362742" cy="273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직사각형 30"/>
          <p:cNvSpPr/>
          <p:nvPr/>
        </p:nvSpPr>
        <p:spPr>
          <a:xfrm>
            <a:off x="8202806" y="2325023"/>
            <a:ext cx="2585247" cy="598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직사각형 31"/>
          <p:cNvSpPr/>
          <p:nvPr/>
        </p:nvSpPr>
        <p:spPr>
          <a:xfrm>
            <a:off x="8202806" y="3075938"/>
            <a:ext cx="2585247" cy="21557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6845041" y="3141056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6842269" y="3265747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B67A8A3B-F7BF-4F6A-8486-2D462FAC3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컨트롤러 매핑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회원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FC28E377-E5A5-4FF0-BA56-7855944E60C5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539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74574" y="9580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MyPageController</a:t>
            </a:r>
            <a:endParaRPr lang="en-US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modifyHandle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RequestParam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WebrRequest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webRequest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ticketingHandle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RequestParam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Map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map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HttpSession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session,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HttpServletResponse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response)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cancelHandle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WebRequest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webRequest</a:t>
            </a:r>
            <a:r>
              <a:rPr lang="en-US" sz="1000" u="sng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algn="ctr"/>
            <a:endParaRPr lang="en-US" sz="1000" u="sng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u="sng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u="sng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u="sng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sz="1000" u="sng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sz="1000" u="sng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memberDelete</a:t>
            </a:r>
            <a:endParaRPr lang="en-US" sz="1000" u="sng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u="sng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(@request </a:t>
            </a:r>
            <a:r>
              <a:rPr lang="en-US" sz="1000" u="sng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param</a:t>
            </a:r>
            <a:r>
              <a:rPr lang="en-US" sz="1000" u="sng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String pass, </a:t>
            </a:r>
            <a:r>
              <a:rPr lang="en-US" sz="1000" u="sng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WebRequest</a:t>
            </a:r>
            <a:r>
              <a:rPr lang="en-US" sz="1000" u="sng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sz="1000" u="sng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webRequest</a:t>
            </a:r>
            <a:r>
              <a:rPr lang="en-US" sz="1000" u="sng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sz="1000" u="sng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HttpSession</a:t>
            </a:r>
            <a:r>
              <a:rPr lang="en-US" sz="1000" u="sng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session)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77686" y="9580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View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나의 정보 수정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나의 예매 내역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예매 취소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 탈퇴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327170" y="1664624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3329943" y="2274224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118072" y="9580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MyTicketDao</a:t>
            </a:r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MyTicketDao.findList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(Map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map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memberDao.ticketingHandle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(Map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map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myTicketDao.ticketDel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num)</a:t>
            </a: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myTicketDao.ticketRem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num)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myTicketDao.ticketRem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num)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myTicketDao.getFindListCount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Sring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email)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324398" y="1789315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327168" y="2357348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341024" y="3041764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3341024" y="3120735"/>
            <a:ext cx="1305096" cy="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6987533" y="1742207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6984761" y="1866898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890549" y="2335181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6887777" y="2459872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303603" y="1672936"/>
            <a:ext cx="2362742" cy="273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직사각형 30"/>
          <p:cNvSpPr/>
          <p:nvPr/>
        </p:nvSpPr>
        <p:spPr>
          <a:xfrm>
            <a:off x="8190106" y="2274223"/>
            <a:ext cx="2585247" cy="598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직사각형 31"/>
          <p:cNvSpPr/>
          <p:nvPr/>
        </p:nvSpPr>
        <p:spPr>
          <a:xfrm>
            <a:off x="8190106" y="3025139"/>
            <a:ext cx="2585247" cy="803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6832341" y="3090256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6829569" y="3214947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3341024" y="3969416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 flipV="1">
            <a:off x="3341024" y="4048387"/>
            <a:ext cx="1305096" cy="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8223236" y="3985922"/>
            <a:ext cx="2585247" cy="803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2E98C53E-2408-45E3-B36E-4C16E6EE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컨트롤러 매핑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회원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35EFD927-6912-4060-84AC-ADDE5BC2D093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8802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74574" y="10215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MasterController</a:t>
            </a:r>
            <a:endParaRPr 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deleteIdHandle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RequestParam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(name = "id") String id)</a:t>
            </a:r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updateIdHandle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RequestParam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(name = "no") int no, 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RequestParam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(name = "id") String id)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infoHandle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RequestParam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int num, int page, int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viewPage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77686" y="10215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View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 삭제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 등급 변경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공지사항 페이지이동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182792" y="2033267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118072" y="10215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Dao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masterDao.DeleteId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(id)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masterDao.UpdateId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(map)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infoDao.getList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viewPage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infoDao.getPageCount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(page)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182792" y="2138507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180604" y="3265686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3180604" y="3344657"/>
            <a:ext cx="1305096" cy="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cxnSpLocks/>
          </p:cNvCxnSpPr>
          <p:nvPr/>
        </p:nvCxnSpPr>
        <p:spPr>
          <a:xfrm flipV="1">
            <a:off x="7034636" y="2173560"/>
            <a:ext cx="1177636" cy="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 flipH="1">
            <a:off x="7014550" y="2296404"/>
            <a:ext cx="1299289" cy="1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954717" y="3072449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6951945" y="3197140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212272" y="2033267"/>
            <a:ext cx="2563081" cy="264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직사각형 30"/>
          <p:cNvSpPr/>
          <p:nvPr/>
        </p:nvSpPr>
        <p:spPr>
          <a:xfrm>
            <a:off x="8180422" y="3143326"/>
            <a:ext cx="2585247" cy="264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직사각형 31"/>
          <p:cNvSpPr/>
          <p:nvPr/>
        </p:nvSpPr>
        <p:spPr>
          <a:xfrm>
            <a:off x="8180421" y="4120438"/>
            <a:ext cx="2585247" cy="7207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6848383" y="4405039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6862236" y="4474169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EC394442-4AC8-487F-A65F-C7F72FCF434A}"/>
              </a:ext>
            </a:extLst>
          </p:cNvPr>
          <p:cNvCxnSpPr/>
          <p:nvPr/>
        </p:nvCxnSpPr>
        <p:spPr>
          <a:xfrm>
            <a:off x="3102551" y="4445145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4196EE6E-D627-410F-BFE6-AA34649C4938}"/>
              </a:ext>
            </a:extLst>
          </p:cNvPr>
          <p:cNvCxnSpPr/>
          <p:nvPr/>
        </p:nvCxnSpPr>
        <p:spPr>
          <a:xfrm flipH="1" flipV="1">
            <a:off x="3116404" y="4514275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xmlns="" id="{D5D4D7B0-A880-441C-92D0-41DC4466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컨트롤러 매핑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마스터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B18F466E-8B90-4E7E-AD34-ABBE3BC6B0C2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47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이미지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543338" y="954157"/>
            <a:ext cx="11065565" cy="465151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22"/>
          <p:cNvGrpSpPr/>
          <p:nvPr/>
        </p:nvGrpSpPr>
        <p:grpSpPr>
          <a:xfrm>
            <a:off x="1404730" y="1179443"/>
            <a:ext cx="9303027" cy="861774"/>
            <a:chOff x="1417983" y="1444487"/>
            <a:chExt cx="9303027" cy="861774"/>
          </a:xfrm>
        </p:grpSpPr>
        <p:sp>
          <p:nvSpPr>
            <p:cNvPr id="13" name="TextBox 12"/>
            <p:cNvSpPr txBox="1"/>
            <p:nvPr/>
          </p:nvSpPr>
          <p:spPr>
            <a:xfrm>
              <a:off x="1417983" y="1444487"/>
              <a:ext cx="206733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</a:rPr>
                <a:t>개발환경</a:t>
              </a: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Operating System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82820" y="1444487"/>
              <a:ext cx="206733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</a:rPr>
                <a:t>개발언어</a:t>
              </a:r>
              <a:endParaRPr lang="en-US" altLang="ko-KR" sz="32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Language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653671" y="1444487"/>
              <a:ext cx="206733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</a:rPr>
                <a:t>개발</a:t>
              </a:r>
              <a:r>
                <a:rPr lang="en-US" altLang="ko-KR" sz="3200" dirty="0">
                  <a:solidFill>
                    <a:schemeClr val="bg1"/>
                  </a:solidFill>
                </a:rPr>
                <a:t>TOOL</a:t>
              </a: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TOOL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728870" y="2279373"/>
            <a:ext cx="3379304" cy="28889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333462" y="2279373"/>
            <a:ext cx="3379304" cy="28889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938053" y="2279373"/>
            <a:ext cx="3379304" cy="28889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07166" y="3392558"/>
            <a:ext cx="2822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	Window 10</a:t>
            </a:r>
            <a:endParaRPr lang="ko-KR" alt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4638261" y="2345634"/>
            <a:ext cx="2902225" cy="397031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 JSP	 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 </a:t>
            </a:r>
            <a:r>
              <a:rPr lang="en-US" altLang="ko-KR" sz="2400" dirty="0" err="1"/>
              <a:t>Jquery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Java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Oracle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JavaScript </a:t>
            </a:r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 err="1"/>
              <a:t>Servlet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 err="1"/>
              <a:t>MongoDBmyBatis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W3</a:t>
            </a:r>
            <a:endParaRPr lang="ko-KR" alt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8269357" y="2756452"/>
            <a:ext cx="27962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	      Eclipse</a:t>
            </a:r>
          </a:p>
          <a:p>
            <a:r>
              <a:rPr lang="en-US" altLang="ko-KR" sz="2400" dirty="0"/>
              <a:t>	</a:t>
            </a:r>
          </a:p>
          <a:p>
            <a:r>
              <a:rPr lang="en-US" altLang="ko-KR" sz="2400" dirty="0"/>
              <a:t>Oracle </a:t>
            </a:r>
            <a:r>
              <a:rPr lang="en-US" altLang="ko-KR" sz="2400" dirty="0" err="1"/>
              <a:t>Sql</a:t>
            </a:r>
            <a:r>
              <a:rPr lang="en-US" altLang="ko-KR" sz="2400" dirty="0"/>
              <a:t> Developer</a:t>
            </a:r>
          </a:p>
          <a:p>
            <a:endParaRPr lang="en-US" altLang="ko-KR" sz="2400" dirty="0"/>
          </a:p>
          <a:p>
            <a:r>
              <a:rPr lang="en-US" altLang="ko-KR" sz="2400" dirty="0"/>
              <a:t>       	    Studio 3T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99974" y="11358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MasterController</a:t>
            </a:r>
            <a:endParaRPr 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readInfo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RequestParam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int num)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addFaq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ModelAttribute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CustomerVo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sendHandle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SessionAttribute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(name = "auth")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MemberVo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algn="ctr"/>
            <a:r>
              <a:rPr lang="pt-BR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@RequestParam(value = "num", defaultValue = "1") int num)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3086" y="11358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View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마스터 공지사항 페이지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FAQ </a:t>
            </a:r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작성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마스터 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1:1</a:t>
            </a:r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문의 메인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208192" y="2147567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143472" y="11358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Dao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infoDao.getReadCustomer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(num)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infoDao.getInfoFile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(num)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masterDao.addFaq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masterDao.getQuestionByAll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(num)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masterDao.getQuestionByAllCount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208192" y="2252807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222046" y="4486892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3222046" y="4565863"/>
            <a:ext cx="1305096" cy="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cxnSpLocks/>
          </p:cNvCxnSpPr>
          <p:nvPr/>
        </p:nvCxnSpPr>
        <p:spPr>
          <a:xfrm flipV="1">
            <a:off x="7060036" y="1899222"/>
            <a:ext cx="1227523" cy="13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 flipH="1" flipV="1">
            <a:off x="6972762" y="2109809"/>
            <a:ext cx="1361894" cy="9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980117" y="3186749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6977345" y="3311440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237672" y="1719118"/>
            <a:ext cx="2563081" cy="6933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직사각형 30"/>
          <p:cNvSpPr/>
          <p:nvPr/>
        </p:nvSpPr>
        <p:spPr>
          <a:xfrm>
            <a:off x="8205822" y="3109340"/>
            <a:ext cx="2585247" cy="2771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직사각형 31"/>
          <p:cNvSpPr/>
          <p:nvPr/>
        </p:nvSpPr>
        <p:spPr>
          <a:xfrm>
            <a:off x="8205821" y="3909949"/>
            <a:ext cx="2585247" cy="10704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6873783" y="4423087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6871011" y="4547778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BD7991D9-8F5A-4A68-A6A3-008C0199FED9}"/>
              </a:ext>
            </a:extLst>
          </p:cNvPr>
          <p:cNvCxnSpPr/>
          <p:nvPr/>
        </p:nvCxnSpPr>
        <p:spPr>
          <a:xfrm>
            <a:off x="3119960" y="3246451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6F7875B6-66C6-4DD9-81E4-DEB09577AD51}"/>
              </a:ext>
            </a:extLst>
          </p:cNvPr>
          <p:cNvCxnSpPr/>
          <p:nvPr/>
        </p:nvCxnSpPr>
        <p:spPr>
          <a:xfrm flipH="1" flipV="1">
            <a:off x="3119960" y="3351691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xmlns="" id="{1CF40287-4F68-43AA-BC0C-33374BCD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컨트롤러 매핑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마스터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E0C88315-953F-4E65-97E5-E11FD1E2C350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62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61874" y="11104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MasterController</a:t>
            </a:r>
            <a:endParaRPr 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addAnswerHandle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ModelAttribute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AnswerVo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showMovieHandle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SessionAttribute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(name = "auth")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MemberVo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algn="ctr"/>
            <a:r>
              <a:rPr lang="pt-BR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@RequestParam(value = "num", defaultValue = "1") int num)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readMovieHandle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SessionAttribute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(name = "auth")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MemberVo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RequestParam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(name = "no") int no)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64986" y="11104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View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1:1</a:t>
            </a:r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문의 답변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마스터 영화 메인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마스터 영화 페이지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170092" y="2122167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105372" y="11104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Dao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masterDao.addAnswer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masterDao.getMovieByAll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(num)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masterDao.getMovieByAllCount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masterDao.getMovieByNo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(no)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masterDao.showMovieFile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(no)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170092" y="2227407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183946" y="4461492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3183946" y="4540463"/>
            <a:ext cx="1305096" cy="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cxnSpLocks/>
          </p:cNvCxnSpPr>
          <p:nvPr/>
        </p:nvCxnSpPr>
        <p:spPr>
          <a:xfrm flipV="1">
            <a:off x="7021936" y="1873822"/>
            <a:ext cx="1227523" cy="13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 flipH="1" flipV="1">
            <a:off x="6934662" y="2084409"/>
            <a:ext cx="1361894" cy="9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942017" y="3161349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6939245" y="3286040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199572" y="1693718"/>
            <a:ext cx="2563081" cy="6933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직사각형 30"/>
          <p:cNvSpPr/>
          <p:nvPr/>
        </p:nvSpPr>
        <p:spPr>
          <a:xfrm>
            <a:off x="8167722" y="2577865"/>
            <a:ext cx="2585247" cy="12542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직사각형 31"/>
          <p:cNvSpPr/>
          <p:nvPr/>
        </p:nvSpPr>
        <p:spPr>
          <a:xfrm>
            <a:off x="8167721" y="4077053"/>
            <a:ext cx="2585247" cy="10704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6835683" y="4493939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6832911" y="4618630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63ED6051-F0AC-4B0B-B066-DBF75FE94FED}"/>
              </a:ext>
            </a:extLst>
          </p:cNvPr>
          <p:cNvCxnSpPr/>
          <p:nvPr/>
        </p:nvCxnSpPr>
        <p:spPr>
          <a:xfrm>
            <a:off x="3113945" y="3349390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FC4A4A57-3BA1-46C2-A8A3-060889CC510E}"/>
              </a:ext>
            </a:extLst>
          </p:cNvPr>
          <p:cNvCxnSpPr/>
          <p:nvPr/>
        </p:nvCxnSpPr>
        <p:spPr>
          <a:xfrm flipH="1" flipV="1">
            <a:off x="3113945" y="3454630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xmlns="" id="{025EB58A-1544-489F-8855-5CF28F794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컨트롤러 매핑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마스터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1A35E11E-7999-4640-A42B-EF2A5B60FBC1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256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88874" y="11612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MasterController</a:t>
            </a:r>
            <a:endParaRPr 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addMovieHandle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ModelAttribute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MovieDetailVo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RequestParam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String releases)</a:t>
            </a:r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updateMovieHandle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RequestParam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 num)</a:t>
            </a:r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updateMovieHandle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ModelAttribute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MovieDetailVo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RequestParam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String releases)</a:t>
            </a:r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1986" y="11612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View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마스터 영화 등록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마스터 영화 </a:t>
            </a:r>
            <a:r>
              <a:rPr lang="ko-KR" alt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수정메인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마스터 영화 업데이트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297092" y="2172967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232372" y="11612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Dao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con.convertToDate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(releases)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masterDao.addMovie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movieDao.getGenre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movieDao.getRating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masterDao.getMovieByNo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(num)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con.convertToDate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(releases)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masterDao.updateMovie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297092" y="2278207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310946" y="4512292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3310946" y="4591263"/>
            <a:ext cx="1305096" cy="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cxnSpLocks/>
          </p:cNvCxnSpPr>
          <p:nvPr/>
        </p:nvCxnSpPr>
        <p:spPr>
          <a:xfrm flipV="1">
            <a:off x="7148936" y="1924622"/>
            <a:ext cx="1227523" cy="13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 flipH="1" flipV="1">
            <a:off x="7061662" y="2135209"/>
            <a:ext cx="1361894" cy="9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7069017" y="3212149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7066245" y="3336840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294721" y="1812831"/>
            <a:ext cx="2563081" cy="6933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직사각형 30"/>
          <p:cNvSpPr/>
          <p:nvPr/>
        </p:nvSpPr>
        <p:spPr>
          <a:xfrm>
            <a:off x="8294722" y="2628665"/>
            <a:ext cx="2585247" cy="12542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직사각형 31"/>
          <p:cNvSpPr/>
          <p:nvPr/>
        </p:nvSpPr>
        <p:spPr>
          <a:xfrm>
            <a:off x="8294721" y="4127853"/>
            <a:ext cx="2585247" cy="10704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6962683" y="4544739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6959911" y="4669430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0F5756BD-113A-4719-A526-BB4B85DB9AAE}"/>
              </a:ext>
            </a:extLst>
          </p:cNvPr>
          <p:cNvCxnSpPr/>
          <p:nvPr/>
        </p:nvCxnSpPr>
        <p:spPr>
          <a:xfrm>
            <a:off x="3337198" y="3352061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706F1393-B555-4805-B32A-09FD31F1B46B}"/>
              </a:ext>
            </a:extLst>
          </p:cNvPr>
          <p:cNvCxnSpPr/>
          <p:nvPr/>
        </p:nvCxnSpPr>
        <p:spPr>
          <a:xfrm flipH="1" flipV="1">
            <a:off x="3337198" y="3457301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xmlns="" id="{3C9E5C4C-3A56-4675-94AA-CA92BF1B9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컨트롤러 매핑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마스터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D9D7461F-D678-406A-B360-8D30503BA323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5825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8074" y="10850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MasterController</a:t>
            </a:r>
            <a:endParaRPr 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deleteMovieHandle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RequestParam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int num)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addMovieFile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RequestParam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(name = "attach")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MultipartFile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[] files,</a:t>
            </a:r>
          </a:p>
          <a:p>
            <a:pPr algn="ctr"/>
            <a:r>
              <a:rPr lang="nn-NO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@RequestParam(name = "parent") </a:t>
            </a:r>
            <a:r>
              <a:rPr lang="nn-NO" altLang="ko-KR" sz="10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 no)</a:t>
            </a:r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41186" y="10850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View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마스터 영화 삭제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마스터 영화 이미지 메인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246292" y="2096767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181572" y="10850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Dao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masterDao.deleteMovieFile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(num)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masterDao.deleteMovie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(num)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uploadService.MovieExecute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(f, no)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masterDao.addMovieFile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mivo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246292" y="2202007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cxnSpLocks/>
          </p:cNvCxnSpPr>
          <p:nvPr/>
        </p:nvCxnSpPr>
        <p:spPr>
          <a:xfrm flipV="1">
            <a:off x="7098136" y="1848422"/>
            <a:ext cx="1227523" cy="13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 flipH="1" flipV="1">
            <a:off x="7010862" y="2059009"/>
            <a:ext cx="1361894" cy="9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7018217" y="3135949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7015445" y="3260640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255003" y="1651026"/>
            <a:ext cx="2563081" cy="6933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직사각형 30"/>
          <p:cNvSpPr/>
          <p:nvPr/>
        </p:nvSpPr>
        <p:spPr>
          <a:xfrm>
            <a:off x="8243922" y="2552465"/>
            <a:ext cx="2585247" cy="12542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57B6FB21-7D00-4CDE-818F-6EC5135E310A}"/>
              </a:ext>
            </a:extLst>
          </p:cNvPr>
          <p:cNvCxnSpPr/>
          <p:nvPr/>
        </p:nvCxnSpPr>
        <p:spPr>
          <a:xfrm>
            <a:off x="3284210" y="3176788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1D95246A-9935-4E9D-9789-94205F223CE5}"/>
              </a:ext>
            </a:extLst>
          </p:cNvPr>
          <p:cNvCxnSpPr/>
          <p:nvPr/>
        </p:nvCxnSpPr>
        <p:spPr>
          <a:xfrm flipH="1" flipV="1">
            <a:off x="3284210" y="3255759"/>
            <a:ext cx="1305096" cy="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A0EFA7F8-ECE7-4A6E-AFFD-5C011364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컨트롤러 매핑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마스터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3C644C95-4497-4D6A-87CA-7C42D89B08D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8439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5.Controller Mapping[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고객센터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808883" y="751742"/>
            <a:ext cx="2470639" cy="466871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3751786" y="720969"/>
            <a:ext cx="2470639" cy="466871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649937" y="761680"/>
            <a:ext cx="4476749" cy="466871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424343" y="852854"/>
            <a:ext cx="131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120424" y="844066"/>
            <a:ext cx="148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CustomerDao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006872" y="861646"/>
            <a:ext cx="2082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CustomerController</a:t>
            </a:r>
            <a:endParaRPr lang="ko-KR" altLang="en-US" dirty="0"/>
          </a:p>
        </p:txBody>
      </p:sp>
      <p:grpSp>
        <p:nvGrpSpPr>
          <p:cNvPr id="7173" name="그룹 7172"/>
          <p:cNvGrpSpPr/>
          <p:nvPr/>
        </p:nvGrpSpPr>
        <p:grpSpPr>
          <a:xfrm>
            <a:off x="1083207" y="1471534"/>
            <a:ext cx="9898385" cy="1019968"/>
            <a:chOff x="1874509" y="1509490"/>
            <a:chExt cx="9898385" cy="1019968"/>
          </a:xfrm>
        </p:grpSpPr>
        <p:grpSp>
          <p:nvGrpSpPr>
            <p:cNvPr id="8" name="그룹 7"/>
            <p:cNvGrpSpPr/>
            <p:nvPr/>
          </p:nvGrpSpPr>
          <p:grpSpPr>
            <a:xfrm>
              <a:off x="1874509" y="1509490"/>
              <a:ext cx="2039937" cy="1019968"/>
              <a:chOff x="206033" y="2903775"/>
              <a:chExt cx="2039937" cy="1019968"/>
            </a:xfrm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206033" y="2903775"/>
                <a:ext cx="2039937" cy="101996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/>
                  <a:t>고객센터 메인 페이지 요청</a:t>
                </a:r>
              </a:p>
            </p:txBody>
          </p:sp>
          <p:sp>
            <p:nvSpPr>
              <p:cNvPr id="22" name="모서리가 둥근 직사각형 4"/>
              <p:cNvSpPr/>
              <p:nvPr/>
            </p:nvSpPr>
            <p:spPr>
              <a:xfrm>
                <a:off x="235907" y="2933649"/>
                <a:ext cx="1980189" cy="9602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7940" tIns="27940" rIns="27940" bIns="27940" numCol="1" spcCol="1270" anchor="ctr" anchorCtr="0">
                <a:noAutofit/>
              </a:bodyPr>
              <a:lstStyle/>
              <a:p>
                <a:pPr lvl="0" algn="ctr" defTabSz="19558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4400" kern="1200" dirty="0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730422" y="1509490"/>
              <a:ext cx="2039937" cy="1019968"/>
              <a:chOff x="3061946" y="2903775"/>
              <a:chExt cx="2039937" cy="1019968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3061946" y="2903775"/>
                <a:ext cx="2039937" cy="101996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모서리가 둥근 직사각형 8"/>
              <p:cNvSpPr/>
              <p:nvPr/>
            </p:nvSpPr>
            <p:spPr>
              <a:xfrm>
                <a:off x="3091820" y="2933649"/>
                <a:ext cx="1980189" cy="9602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7940" tIns="27940" rIns="27940" bIns="27940" numCol="1" spcCol="1270" anchor="ctr" anchorCtr="0">
                <a:noAutofit/>
              </a:bodyPr>
              <a:lstStyle/>
              <a:p>
                <a:pPr lvl="0" algn="ctr" defTabSz="19558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4400" kern="1200" dirty="0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7586334" y="1509490"/>
              <a:ext cx="4186560" cy="1019968"/>
              <a:chOff x="5917858" y="2903775"/>
              <a:chExt cx="4186560" cy="1019968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5917858" y="2903775"/>
                <a:ext cx="4186560" cy="101996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모서리가 둥근 직사각형 12"/>
              <p:cNvSpPr/>
              <p:nvPr/>
            </p:nvSpPr>
            <p:spPr>
              <a:xfrm>
                <a:off x="5947732" y="2933649"/>
                <a:ext cx="1980189" cy="9602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7940" tIns="27940" rIns="27940" bIns="27940" numCol="1" spcCol="1270" anchor="ctr" anchorCtr="0">
                <a:noAutofit/>
              </a:bodyPr>
              <a:lstStyle/>
              <a:p>
                <a:pPr lvl="0" algn="ctr" defTabSz="19558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4400" kern="1200" dirty="0"/>
              </a:p>
            </p:txBody>
          </p:sp>
        </p:grpSp>
        <p:cxnSp>
          <p:nvCxnSpPr>
            <p:cNvPr id="7171" name="직선 화살표 연결선 7170"/>
            <p:cNvCxnSpPr/>
            <p:nvPr/>
          </p:nvCxnSpPr>
          <p:spPr>
            <a:xfrm flipV="1">
              <a:off x="3914446" y="1802423"/>
              <a:ext cx="815976" cy="87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/>
            <p:nvPr/>
          </p:nvCxnSpPr>
          <p:spPr>
            <a:xfrm flipV="1">
              <a:off x="6766411" y="1811215"/>
              <a:ext cx="815976" cy="87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/>
            <p:nvPr/>
          </p:nvCxnSpPr>
          <p:spPr>
            <a:xfrm flipH="1" flipV="1">
              <a:off x="3924380" y="2202648"/>
              <a:ext cx="796108" cy="43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 flipH="1" flipV="1">
              <a:off x="6766411" y="2198252"/>
              <a:ext cx="796108" cy="43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/>
          <p:cNvGrpSpPr/>
          <p:nvPr/>
        </p:nvGrpSpPr>
        <p:grpSpPr>
          <a:xfrm>
            <a:off x="1077935" y="2862939"/>
            <a:ext cx="9877281" cy="1019968"/>
            <a:chOff x="1874509" y="1509490"/>
            <a:chExt cx="9877281" cy="1019968"/>
          </a:xfrm>
        </p:grpSpPr>
        <p:grpSp>
          <p:nvGrpSpPr>
            <p:cNvPr id="117" name="그룹 116"/>
            <p:cNvGrpSpPr/>
            <p:nvPr/>
          </p:nvGrpSpPr>
          <p:grpSpPr>
            <a:xfrm>
              <a:off x="1874509" y="1509490"/>
              <a:ext cx="2039937" cy="1019968"/>
              <a:chOff x="206033" y="2903775"/>
              <a:chExt cx="2039937" cy="1019968"/>
            </a:xfrm>
          </p:grpSpPr>
          <p:sp>
            <p:nvSpPr>
              <p:cNvPr id="128" name="모서리가 둥근 직사각형 127"/>
              <p:cNvSpPr/>
              <p:nvPr/>
            </p:nvSpPr>
            <p:spPr>
              <a:xfrm>
                <a:off x="206033" y="2903775"/>
                <a:ext cx="2039937" cy="101996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/>
                  <a:t>카테고리 별 페이지 요청</a:t>
                </a:r>
              </a:p>
            </p:txBody>
          </p:sp>
          <p:sp>
            <p:nvSpPr>
              <p:cNvPr id="129" name="모서리가 둥근 직사각형 4"/>
              <p:cNvSpPr/>
              <p:nvPr/>
            </p:nvSpPr>
            <p:spPr>
              <a:xfrm>
                <a:off x="235907" y="2933649"/>
                <a:ext cx="1980189" cy="9602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7940" tIns="27940" rIns="27940" bIns="27940" numCol="1" spcCol="1270" anchor="ctr" anchorCtr="0">
                <a:noAutofit/>
              </a:bodyPr>
              <a:lstStyle/>
              <a:p>
                <a:pPr lvl="0" algn="ctr" defTabSz="19558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4400" kern="1200" dirty="0"/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4730422" y="1509490"/>
              <a:ext cx="2039937" cy="1019968"/>
              <a:chOff x="3061946" y="2903775"/>
              <a:chExt cx="2039937" cy="1019968"/>
            </a:xfrm>
          </p:grpSpPr>
          <p:sp>
            <p:nvSpPr>
              <p:cNvPr id="126" name="모서리가 둥근 직사각형 125"/>
              <p:cNvSpPr/>
              <p:nvPr/>
            </p:nvSpPr>
            <p:spPr>
              <a:xfrm>
                <a:off x="3061946" y="2903775"/>
                <a:ext cx="2039937" cy="101996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7" name="모서리가 둥근 직사각형 8"/>
              <p:cNvSpPr/>
              <p:nvPr/>
            </p:nvSpPr>
            <p:spPr>
              <a:xfrm>
                <a:off x="3091820" y="2933649"/>
                <a:ext cx="1980189" cy="9602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7940" tIns="27940" rIns="27940" bIns="27940" numCol="1" spcCol="1270" anchor="ctr" anchorCtr="0">
                <a:noAutofit/>
              </a:bodyPr>
              <a:lstStyle/>
              <a:p>
                <a:pPr lvl="0" algn="ctr" defTabSz="19558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4400" kern="1200" dirty="0"/>
              </a:p>
            </p:txBody>
          </p:sp>
        </p:grpSp>
        <p:grpSp>
          <p:nvGrpSpPr>
            <p:cNvPr id="119" name="그룹 118"/>
            <p:cNvGrpSpPr/>
            <p:nvPr/>
          </p:nvGrpSpPr>
          <p:grpSpPr>
            <a:xfrm>
              <a:off x="7586334" y="1509490"/>
              <a:ext cx="4165456" cy="1019968"/>
              <a:chOff x="5917858" y="2903775"/>
              <a:chExt cx="4165456" cy="1019968"/>
            </a:xfrm>
          </p:grpSpPr>
          <p:sp>
            <p:nvSpPr>
              <p:cNvPr id="124" name="모서리가 둥근 직사각형 123"/>
              <p:cNvSpPr/>
              <p:nvPr/>
            </p:nvSpPr>
            <p:spPr>
              <a:xfrm>
                <a:off x="5917858" y="2903775"/>
                <a:ext cx="4165456" cy="101996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5" name="모서리가 둥근 직사각형 12"/>
              <p:cNvSpPr/>
              <p:nvPr/>
            </p:nvSpPr>
            <p:spPr>
              <a:xfrm>
                <a:off x="5947732" y="2933649"/>
                <a:ext cx="1980189" cy="9602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7940" tIns="27940" rIns="27940" bIns="27940" numCol="1" spcCol="1270" anchor="ctr" anchorCtr="0">
                <a:noAutofit/>
              </a:bodyPr>
              <a:lstStyle/>
              <a:p>
                <a:pPr lvl="0" algn="ctr" defTabSz="19558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4400" kern="1200" dirty="0"/>
              </a:p>
            </p:txBody>
          </p:sp>
        </p:grpSp>
        <p:cxnSp>
          <p:nvCxnSpPr>
            <p:cNvPr id="120" name="직선 화살표 연결선 119"/>
            <p:cNvCxnSpPr/>
            <p:nvPr/>
          </p:nvCxnSpPr>
          <p:spPr>
            <a:xfrm flipV="1">
              <a:off x="3914446" y="1802423"/>
              <a:ext cx="815976" cy="87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/>
            <p:cNvCxnSpPr/>
            <p:nvPr/>
          </p:nvCxnSpPr>
          <p:spPr>
            <a:xfrm flipV="1">
              <a:off x="6766411" y="1811215"/>
              <a:ext cx="815976" cy="87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/>
            <p:cNvCxnSpPr/>
            <p:nvPr/>
          </p:nvCxnSpPr>
          <p:spPr>
            <a:xfrm flipH="1" flipV="1">
              <a:off x="3924380" y="2202648"/>
              <a:ext cx="796108" cy="43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/>
            <p:nvPr/>
          </p:nvCxnSpPr>
          <p:spPr>
            <a:xfrm flipH="1" flipV="1">
              <a:off x="6766411" y="2198252"/>
              <a:ext cx="796108" cy="43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그룹 129"/>
          <p:cNvGrpSpPr/>
          <p:nvPr/>
        </p:nvGrpSpPr>
        <p:grpSpPr>
          <a:xfrm>
            <a:off x="1083246" y="4249759"/>
            <a:ext cx="9863178" cy="1019968"/>
            <a:chOff x="1874509" y="1509490"/>
            <a:chExt cx="9863178" cy="1019968"/>
          </a:xfrm>
        </p:grpSpPr>
        <p:grpSp>
          <p:nvGrpSpPr>
            <p:cNvPr id="131" name="그룹 130"/>
            <p:cNvGrpSpPr/>
            <p:nvPr/>
          </p:nvGrpSpPr>
          <p:grpSpPr>
            <a:xfrm>
              <a:off x="1874509" y="1509490"/>
              <a:ext cx="2039937" cy="1019968"/>
              <a:chOff x="206033" y="2903775"/>
              <a:chExt cx="2039937" cy="1019968"/>
            </a:xfrm>
          </p:grpSpPr>
          <p:sp>
            <p:nvSpPr>
              <p:cNvPr id="142" name="모서리가 둥근 직사각형 141"/>
              <p:cNvSpPr/>
              <p:nvPr/>
            </p:nvSpPr>
            <p:spPr>
              <a:xfrm>
                <a:off x="206033" y="2903775"/>
                <a:ext cx="2039937" cy="101996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lnSpc>
                    <a:spcPct val="250000"/>
                  </a:lnSpc>
                </a:pPr>
                <a:r>
                  <a:rPr lang="ko-KR" altLang="en-US" dirty="0"/>
                  <a:t>질문 클릭</a:t>
                </a:r>
              </a:p>
            </p:txBody>
          </p:sp>
          <p:sp>
            <p:nvSpPr>
              <p:cNvPr id="143" name="모서리가 둥근 직사각형 4"/>
              <p:cNvSpPr/>
              <p:nvPr/>
            </p:nvSpPr>
            <p:spPr>
              <a:xfrm>
                <a:off x="235907" y="2933649"/>
                <a:ext cx="1980189" cy="9602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7940" tIns="27940" rIns="27940" bIns="27940" numCol="1" spcCol="1270" anchor="ctr" anchorCtr="0">
                <a:noAutofit/>
              </a:bodyPr>
              <a:lstStyle/>
              <a:p>
                <a:pPr lvl="0" algn="ctr" defTabSz="1955800" latinLnBrk="1">
                  <a:lnSpc>
                    <a:spcPct val="15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4400" kern="1200" dirty="0"/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>
              <a:off x="4730422" y="1509490"/>
              <a:ext cx="2039937" cy="1019968"/>
              <a:chOff x="3061946" y="2903775"/>
              <a:chExt cx="2039937" cy="1019968"/>
            </a:xfrm>
          </p:grpSpPr>
          <p:sp>
            <p:nvSpPr>
              <p:cNvPr id="140" name="모서리가 둥근 직사각형 139"/>
              <p:cNvSpPr/>
              <p:nvPr/>
            </p:nvSpPr>
            <p:spPr>
              <a:xfrm>
                <a:off x="3061946" y="2903775"/>
                <a:ext cx="2039937" cy="101996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1" name="모서리가 둥근 직사각형 8"/>
              <p:cNvSpPr/>
              <p:nvPr/>
            </p:nvSpPr>
            <p:spPr>
              <a:xfrm>
                <a:off x="3091820" y="2933649"/>
                <a:ext cx="1980189" cy="9602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7940" tIns="27940" rIns="27940" bIns="27940" numCol="1" spcCol="1270" anchor="ctr" anchorCtr="0">
                <a:noAutofit/>
              </a:bodyPr>
              <a:lstStyle/>
              <a:p>
                <a:pPr lvl="0" algn="ctr" defTabSz="1955800" latinLnBrk="1">
                  <a:lnSpc>
                    <a:spcPct val="15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4400" kern="1200" dirty="0"/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7586334" y="1509490"/>
              <a:ext cx="4151353" cy="1019968"/>
              <a:chOff x="5917858" y="2903775"/>
              <a:chExt cx="4151353" cy="1019968"/>
            </a:xfrm>
          </p:grpSpPr>
          <p:sp>
            <p:nvSpPr>
              <p:cNvPr id="138" name="모서리가 둥근 직사각형 137"/>
              <p:cNvSpPr/>
              <p:nvPr/>
            </p:nvSpPr>
            <p:spPr>
              <a:xfrm>
                <a:off x="5917858" y="2903775"/>
                <a:ext cx="4151353" cy="101996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9" name="모서리가 둥근 직사각형 12"/>
              <p:cNvSpPr/>
              <p:nvPr/>
            </p:nvSpPr>
            <p:spPr>
              <a:xfrm>
                <a:off x="5947732" y="2933649"/>
                <a:ext cx="1980189" cy="9602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7940" tIns="27940" rIns="27940" bIns="27940" numCol="1" spcCol="1270" anchor="ctr" anchorCtr="0">
                <a:noAutofit/>
              </a:bodyPr>
              <a:lstStyle/>
              <a:p>
                <a:pPr lvl="0" algn="ctr" defTabSz="1955800" latinLnBrk="1">
                  <a:lnSpc>
                    <a:spcPct val="15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4400" kern="1200" dirty="0"/>
              </a:p>
            </p:txBody>
          </p:sp>
        </p:grpSp>
        <p:cxnSp>
          <p:nvCxnSpPr>
            <p:cNvPr id="134" name="직선 화살표 연결선 133"/>
            <p:cNvCxnSpPr/>
            <p:nvPr/>
          </p:nvCxnSpPr>
          <p:spPr>
            <a:xfrm flipV="1">
              <a:off x="3914446" y="1802423"/>
              <a:ext cx="815976" cy="87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/>
            <p:nvPr/>
          </p:nvCxnSpPr>
          <p:spPr>
            <a:xfrm flipV="1">
              <a:off x="6766411" y="1811215"/>
              <a:ext cx="815976" cy="87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/>
            <p:nvPr/>
          </p:nvCxnSpPr>
          <p:spPr>
            <a:xfrm flipH="1" flipV="1">
              <a:off x="3924380" y="2202648"/>
              <a:ext cx="796108" cy="43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/>
            <p:nvPr/>
          </p:nvCxnSpPr>
          <p:spPr>
            <a:xfrm flipH="1" flipV="1">
              <a:off x="6766411" y="2198252"/>
              <a:ext cx="796108" cy="43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74" name="직사각형 7173"/>
          <p:cNvSpPr/>
          <p:nvPr/>
        </p:nvSpPr>
        <p:spPr>
          <a:xfrm>
            <a:off x="3879196" y="1661139"/>
            <a:ext cx="2148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latin typeface="+mn-ea"/>
              </a:rPr>
              <a:t>ModelAndView</a:t>
            </a:r>
            <a:r>
              <a:rPr lang="en-US" altLang="ko-KR" b="1" dirty="0">
                <a:latin typeface="+mn-ea"/>
              </a:rPr>
              <a:t> </a:t>
            </a:r>
            <a:r>
              <a:rPr lang="en-US" altLang="ko-KR" b="1" dirty="0" err="1">
                <a:latin typeface="+mn-ea"/>
              </a:rPr>
              <a:t>customerHandle</a:t>
            </a:r>
            <a:r>
              <a:rPr lang="en-US" altLang="ko-KR" b="1" dirty="0">
                <a:latin typeface="+mn-ea"/>
              </a:rPr>
              <a:t>()</a:t>
            </a:r>
            <a:endParaRPr lang="ko-KR" altLang="en-US" dirty="0">
              <a:latin typeface="+mn-ea"/>
            </a:endParaRPr>
          </a:p>
        </p:txBody>
      </p:sp>
      <p:sp>
        <p:nvSpPr>
          <p:cNvPr id="7175" name="직사각형 7174"/>
          <p:cNvSpPr/>
          <p:nvPr/>
        </p:nvSpPr>
        <p:spPr>
          <a:xfrm>
            <a:off x="4148479" y="2898230"/>
            <a:ext cx="16634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latin typeface="+mj-ea"/>
                <a:ea typeface="+mj-ea"/>
              </a:rPr>
              <a:t>ModelAndView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categoryHandle</a:t>
            </a:r>
            <a:endParaRPr lang="en-US" altLang="ko-KR" sz="1400" dirty="0">
              <a:latin typeface="+mj-ea"/>
              <a:ea typeface="+mj-ea"/>
            </a:endParaRPr>
          </a:p>
          <a:p>
            <a:pPr algn="ctr"/>
            <a:r>
              <a:rPr lang="en-US" altLang="ko-KR" sz="1400" dirty="0">
                <a:latin typeface="+mj-ea"/>
                <a:ea typeface="+mj-ea"/>
              </a:rPr>
              <a:t>(@</a:t>
            </a:r>
            <a:r>
              <a:rPr lang="en-US" altLang="ko-KR" sz="1400" dirty="0" err="1">
                <a:latin typeface="+mj-ea"/>
                <a:ea typeface="+mj-ea"/>
              </a:rPr>
              <a:t>RequestParam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</a:p>
          <a:p>
            <a:pPr algn="ctr"/>
            <a:r>
              <a:rPr lang="en-US" altLang="ko-KR" sz="1400" dirty="0">
                <a:latin typeface="+mj-ea"/>
                <a:ea typeface="+mj-ea"/>
              </a:rPr>
              <a:t>String category)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7176" name="직사각형 7175"/>
          <p:cNvSpPr/>
          <p:nvPr/>
        </p:nvSpPr>
        <p:spPr>
          <a:xfrm>
            <a:off x="4014146" y="4344244"/>
            <a:ext cx="1987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altLang="ko-KR" sz="1600" dirty="0">
                <a:latin typeface="+mj-ea"/>
                <a:ea typeface="+mj-ea"/>
              </a:rPr>
              <a:t>String countHandle</a:t>
            </a:r>
          </a:p>
          <a:p>
            <a:pPr algn="ctr"/>
            <a:r>
              <a:rPr lang="sv-SE" altLang="ko-KR" sz="1600" dirty="0">
                <a:latin typeface="+mj-ea"/>
                <a:ea typeface="+mj-ea"/>
              </a:rPr>
              <a:t>(@RequestParam </a:t>
            </a:r>
          </a:p>
          <a:p>
            <a:pPr algn="ctr"/>
            <a:r>
              <a:rPr lang="sv-SE" altLang="ko-KR" sz="1600" b="1" dirty="0">
                <a:latin typeface="+mn-ea"/>
              </a:rPr>
              <a:t>int num)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7177" name="직사각형 7176"/>
          <p:cNvSpPr/>
          <p:nvPr/>
        </p:nvSpPr>
        <p:spPr>
          <a:xfrm>
            <a:off x="6793258" y="1546808"/>
            <a:ext cx="46452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</a:rPr>
              <a:t>customerdao.getTop5() </a:t>
            </a:r>
            <a:r>
              <a:rPr lang="en-US" altLang="ko-KR" sz="1050" dirty="0">
                <a:latin typeface="+mn-ea"/>
              </a:rPr>
              <a:t>// top5 </a:t>
            </a:r>
            <a:r>
              <a:rPr lang="ko-KR" altLang="en-US" sz="1050" dirty="0">
                <a:latin typeface="+mn-ea"/>
              </a:rPr>
              <a:t>데이터</a:t>
            </a:r>
          </a:p>
          <a:p>
            <a:r>
              <a:rPr lang="en-US" altLang="ko-KR" sz="1200" dirty="0" err="1">
                <a:latin typeface="+mn-ea"/>
              </a:rPr>
              <a:t>customerdao.getAll</a:t>
            </a:r>
            <a:r>
              <a:rPr lang="en-US" altLang="ko-KR" sz="1200" dirty="0">
                <a:latin typeface="+mn-ea"/>
              </a:rPr>
              <a:t>()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전체 데이터</a:t>
            </a:r>
          </a:p>
          <a:p>
            <a:r>
              <a:rPr lang="en-US" altLang="ko-KR" sz="1200" dirty="0" err="1">
                <a:latin typeface="+mn-ea"/>
              </a:rPr>
              <a:t>customerdao.getAllCount</a:t>
            </a:r>
            <a:r>
              <a:rPr lang="en-US" altLang="ko-KR" sz="1200" dirty="0">
                <a:latin typeface="+mn-ea"/>
              </a:rPr>
              <a:t>()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전체 데이터 </a:t>
            </a:r>
            <a:r>
              <a:rPr lang="ko-KR" altLang="en-US" sz="1050" dirty="0" err="1">
                <a:latin typeface="+mn-ea"/>
              </a:rPr>
              <a:t>갯수</a:t>
            </a:r>
            <a:endParaRPr lang="ko-KR" altLang="en-US" sz="1050" dirty="0">
              <a:latin typeface="+mn-ea"/>
            </a:endParaRPr>
          </a:p>
          <a:p>
            <a:r>
              <a:rPr lang="en-US" altLang="ko-KR" sz="1200" dirty="0" err="1">
                <a:latin typeface="+mn-ea"/>
              </a:rPr>
              <a:t>customerdao.getCateCount</a:t>
            </a:r>
            <a:r>
              <a:rPr lang="en-US" altLang="ko-KR" sz="1200" dirty="0">
                <a:latin typeface="+mn-ea"/>
              </a:rPr>
              <a:t>()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카테고리 이름 및 데이터 </a:t>
            </a:r>
            <a:r>
              <a:rPr lang="ko-KR" altLang="en-US" sz="1050" dirty="0" err="1">
                <a:latin typeface="+mn-ea"/>
              </a:rPr>
              <a:t>갯수</a:t>
            </a:r>
            <a:endParaRPr lang="ko-KR" altLang="en-US" sz="1050" dirty="0">
              <a:latin typeface="+mn-ea"/>
            </a:endParaRPr>
          </a:p>
        </p:txBody>
      </p:sp>
      <p:sp>
        <p:nvSpPr>
          <p:cNvPr id="7178" name="직사각형 7177"/>
          <p:cNvSpPr/>
          <p:nvPr/>
        </p:nvSpPr>
        <p:spPr>
          <a:xfrm>
            <a:off x="6800643" y="2854246"/>
            <a:ext cx="45671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</a:rPr>
              <a:t>customerdao.getTop5() </a:t>
            </a:r>
            <a:r>
              <a:rPr lang="en-US" altLang="ko-KR" sz="1050" dirty="0">
                <a:latin typeface="+mn-ea"/>
              </a:rPr>
              <a:t>// top5 </a:t>
            </a:r>
            <a:r>
              <a:rPr lang="ko-KR" altLang="en-US" sz="1050" dirty="0">
                <a:latin typeface="+mn-ea"/>
              </a:rPr>
              <a:t>데이터</a:t>
            </a:r>
          </a:p>
          <a:p>
            <a:r>
              <a:rPr lang="en-US" altLang="ko-KR" sz="1200" dirty="0" err="1">
                <a:latin typeface="+mn-ea"/>
              </a:rPr>
              <a:t>customerdao.getAll</a:t>
            </a:r>
            <a:r>
              <a:rPr lang="en-US" altLang="ko-KR" sz="1200" dirty="0">
                <a:latin typeface="+mn-ea"/>
              </a:rPr>
              <a:t>()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전체 데이터</a:t>
            </a:r>
          </a:p>
          <a:p>
            <a:r>
              <a:rPr lang="en-US" altLang="ko-KR" sz="1200" dirty="0" err="1">
                <a:latin typeface="+mn-ea"/>
              </a:rPr>
              <a:t>customerdao.getAllCount</a:t>
            </a:r>
            <a:r>
              <a:rPr lang="en-US" altLang="ko-KR" sz="1200" dirty="0">
                <a:latin typeface="+mn-ea"/>
              </a:rPr>
              <a:t>()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전체 데이터 </a:t>
            </a:r>
            <a:r>
              <a:rPr lang="ko-KR" altLang="en-US" sz="1050" dirty="0" err="1">
                <a:latin typeface="+mn-ea"/>
              </a:rPr>
              <a:t>갯수</a:t>
            </a:r>
            <a:endParaRPr lang="ko-KR" altLang="en-US" sz="1050" dirty="0">
              <a:latin typeface="+mn-ea"/>
            </a:endParaRPr>
          </a:p>
          <a:p>
            <a:r>
              <a:rPr lang="en-US" altLang="ko-KR" sz="1200" dirty="0" err="1">
                <a:latin typeface="+mn-ea"/>
              </a:rPr>
              <a:t>customerdao.getCateCount</a:t>
            </a:r>
            <a:r>
              <a:rPr lang="en-US" altLang="ko-KR" sz="1200" dirty="0">
                <a:latin typeface="+mn-ea"/>
              </a:rPr>
              <a:t>()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카테고리 이름 및 데이터 </a:t>
            </a:r>
            <a:r>
              <a:rPr lang="ko-KR" altLang="en-US" sz="1050" dirty="0" err="1">
                <a:latin typeface="+mn-ea"/>
              </a:rPr>
              <a:t>갯수</a:t>
            </a:r>
            <a:endParaRPr lang="ko-KR" altLang="en-US" sz="1050" dirty="0">
              <a:latin typeface="+mn-ea"/>
            </a:endParaRPr>
          </a:p>
          <a:p>
            <a:r>
              <a:rPr lang="en-US" altLang="ko-KR" sz="1200" dirty="0" err="1">
                <a:latin typeface="+mn-ea"/>
              </a:rPr>
              <a:t>customerdao.getCategory</a:t>
            </a:r>
            <a:r>
              <a:rPr lang="en-US" altLang="ko-KR" sz="1200" dirty="0">
                <a:latin typeface="+mn-ea"/>
              </a:rPr>
              <a:t>(category)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카테고리 데이터</a:t>
            </a:r>
          </a:p>
        </p:txBody>
      </p:sp>
      <p:sp>
        <p:nvSpPr>
          <p:cNvPr id="7179" name="직사각형 7178"/>
          <p:cNvSpPr/>
          <p:nvPr/>
        </p:nvSpPr>
        <p:spPr>
          <a:xfrm>
            <a:off x="7026935" y="4586652"/>
            <a:ext cx="3631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err="1">
                <a:latin typeface="+mn-ea"/>
              </a:rPr>
              <a:t>customerdao.addCount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num</a:t>
            </a:r>
            <a:r>
              <a:rPr lang="en-US" altLang="ko-KR" sz="1400" dirty="0">
                <a:latin typeface="+mn-ea"/>
              </a:rPr>
              <a:t>)  </a:t>
            </a:r>
            <a:r>
              <a:rPr lang="en-US" altLang="ko-KR" sz="1200" dirty="0">
                <a:latin typeface="+mn-ea"/>
              </a:rPr>
              <a:t>//</a:t>
            </a:r>
            <a:r>
              <a:rPr lang="ko-KR" altLang="en-US" sz="1200" dirty="0">
                <a:latin typeface="+mn-ea"/>
              </a:rPr>
              <a:t>조회수 증가</a:t>
            </a:r>
          </a:p>
        </p:txBody>
      </p:sp>
    </p:spTree>
    <p:extLst>
      <p:ext uri="{BB962C8B-B14F-4D97-AF65-F5344CB8AC3E}">
        <p14:creationId xmlns:p14="http://schemas.microsoft.com/office/powerpoint/2010/main" val="6935425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50774" y="9961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QuestionController</a:t>
            </a:r>
            <a:endParaRPr 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sendHandle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SessionAttribute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(name = "auth")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MemberVo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algn="ctr"/>
            <a:r>
              <a:rPr lang="pt-BR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@RequestParam(value = "num", defaultValue = "1") 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num)</a:t>
            </a:r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sendedHandle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ModelAttribute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QuestionVo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RequestParam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("attach")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MultipartFile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files)</a:t>
            </a:r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showHandle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SessionAttribute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(name = "auth")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MemberVo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RequestParam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(name = "no") int</a:t>
            </a:r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num)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3886" y="9961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View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1:1</a:t>
            </a:r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문의 메인 페이지 요청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1:1</a:t>
            </a:r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문의 입력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 페이지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1:1</a:t>
            </a:r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문의 확인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258992" y="1847102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cxnSpLocks/>
          </p:cNvCxnSpPr>
          <p:nvPr/>
        </p:nvCxnSpPr>
        <p:spPr>
          <a:xfrm>
            <a:off x="3403368" y="2899611"/>
            <a:ext cx="1324498" cy="126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194272" y="9961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Question</a:t>
            </a:r>
            <a:r>
              <a:rPr lang="en-US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Dao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questionDao.getQuestionByReceiver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(map)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questionDao.getQuestionByReceiverCount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vo.getEmail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())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questionDao.getQuestSequence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questionDao.addQuestion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uploadService.execute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(files, seq)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questionDao.addAttach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fvo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questionDao.getQuestionByNo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(no)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questionDao.getQuestionFileByParent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(no)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questionDao.getAnswerParent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(no)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256220" y="1971793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cxnSpLocks/>
          </p:cNvCxnSpPr>
          <p:nvPr/>
        </p:nvCxnSpPr>
        <p:spPr>
          <a:xfrm flipH="1" flipV="1">
            <a:off x="3417224" y="3026488"/>
            <a:ext cx="1294014" cy="91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272846" y="4347192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3272846" y="4426163"/>
            <a:ext cx="1305096" cy="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</p:cNvCxnSpPr>
          <p:nvPr/>
        </p:nvCxnSpPr>
        <p:spPr>
          <a:xfrm flipH="1">
            <a:off x="3403368" y="3362779"/>
            <a:ext cx="1175962" cy="13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cxnSpLocks/>
          </p:cNvCxnSpPr>
          <p:nvPr/>
        </p:nvCxnSpPr>
        <p:spPr>
          <a:xfrm flipV="1">
            <a:off x="7110836" y="1759522"/>
            <a:ext cx="1227523" cy="13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 flipH="1" flipV="1">
            <a:off x="7023562" y="1970109"/>
            <a:ext cx="1361894" cy="9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7030917" y="3047049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7028145" y="3171740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288472" y="1579418"/>
            <a:ext cx="2563081" cy="6933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직사각형 30"/>
          <p:cNvSpPr/>
          <p:nvPr/>
        </p:nvSpPr>
        <p:spPr>
          <a:xfrm>
            <a:off x="8256622" y="2463565"/>
            <a:ext cx="2585247" cy="12542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직사각형 31"/>
          <p:cNvSpPr/>
          <p:nvPr/>
        </p:nvSpPr>
        <p:spPr>
          <a:xfrm>
            <a:off x="8256621" y="3962753"/>
            <a:ext cx="2585247" cy="10704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6924583" y="4379639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6921811" y="4504330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>
            <a:extLst>
              <a:ext uri="{FF2B5EF4-FFF2-40B4-BE49-F238E27FC236}">
                <a16:creationId xmlns:a16="http://schemas.microsoft.com/office/drawing/2014/main" xmlns="" id="{CD402917-D26C-4820-9974-8E65588E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컨트롤러 매핑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(1:1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문의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FE530676-AD2D-4C26-A690-6793D9EBB809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5494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63474" y="10977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QuestionController</a:t>
            </a:r>
            <a:endParaRPr 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deleteHandle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RequestParam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u="sng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Map map)</a:t>
            </a:r>
          </a:p>
          <a:p>
            <a:pPr algn="ctr"/>
            <a:endParaRPr lang="en-US" altLang="ko-KR" sz="1000" u="sng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u="sng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u="sng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u="sng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u="sng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u="sng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u="sng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u="sng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deleteHandle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RequestParam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(name = "no") int no))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66586" y="10977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View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1:1</a:t>
            </a:r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문의 삭제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 페이지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에러페이지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298304" y="2447535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3242381" y="4066262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206972" y="1097741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QuestionDao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questionDao.deleteQuestionfile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(no)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questionDao.deleteAnswer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(no)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questionDao.deleteQuestion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(no)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questionDao.deleteQuestionfile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(no)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questionDao.deleteAnswer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(no)</a:t>
            </a: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questionDao.deleteQuestion</a:t>
            </a:r>
            <a:r>
              <a: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(no)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283807" y="2571279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239606" y="4149386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7028307" y="2555673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7025535" y="2680364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979449" y="4079093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6976677" y="4203784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489604" y="2129974"/>
            <a:ext cx="2144684" cy="9158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6C8BA367-4C97-40DC-9D9D-880B9380FCCB}"/>
              </a:ext>
            </a:extLst>
          </p:cNvPr>
          <p:cNvCxnSpPr>
            <a:cxnSpLocks/>
          </p:cNvCxnSpPr>
          <p:nvPr/>
        </p:nvCxnSpPr>
        <p:spPr>
          <a:xfrm flipH="1">
            <a:off x="3298304" y="2718834"/>
            <a:ext cx="1165170" cy="96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FA7D77B-A752-4492-A025-5AE986401ECE}"/>
              </a:ext>
            </a:extLst>
          </p:cNvPr>
          <p:cNvSpPr/>
          <p:nvPr/>
        </p:nvSpPr>
        <p:spPr>
          <a:xfrm>
            <a:off x="8481584" y="3678038"/>
            <a:ext cx="2144684" cy="9158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xmlns="" id="{B3AF0152-4BD1-4187-A84C-99A5725F2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컨트롤러 매핑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(1:1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문의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45B70FBF-1E30-4A93-A064-E89736399533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3470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72501" y="914402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ReserveController</a:t>
            </a:r>
            <a:endParaRPr 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moveReserve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RequestParam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sz="1000" b="1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sz="10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day)</a:t>
            </a: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selectSeat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RequestParam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String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reserveCode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ModelAndView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seatSelect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(@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RequestParam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sz="1000" u="sng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Map map)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75613" y="914402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View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예약 메인 페이지 요청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좌석 선택 페이지 요청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예약 요청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예약 실패</a:t>
            </a:r>
            <a:endParaRPr lang="en-US" altLang="ko-KR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325097" y="1620985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3327870" y="2230585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115999" y="914402"/>
            <a:ext cx="2709948" cy="435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ReserveDao</a:t>
            </a:r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reserveDao.getMovieTime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(map)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reserveDao.getReserveTime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reserveCode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reserveDao.getSeat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reserveCode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reserveDao.getSeatCode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reserveDao.insertSeat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reserveVo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reserveDao.insertReserve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reserveVo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reserveDao.getReserveCount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((String)</a:t>
            </a:r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map.get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("email"))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memberDao.gradeUpdate</a:t>
            </a:r>
            <a:r>
              <a:rPr 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(maps)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322325" y="1745676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325095" y="2313709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338951" y="2998125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3338951" y="3077096"/>
            <a:ext cx="1305096" cy="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3322325" y="3228805"/>
            <a:ext cx="1338349" cy="528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6985460" y="1698568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6982688" y="1823259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888476" y="2291542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6885704" y="2416233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420798" y="1629297"/>
            <a:ext cx="2144684" cy="2909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직사각형 30"/>
          <p:cNvSpPr/>
          <p:nvPr/>
        </p:nvSpPr>
        <p:spPr>
          <a:xfrm>
            <a:off x="8188033" y="2230584"/>
            <a:ext cx="2585247" cy="598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직사각형 31"/>
          <p:cNvSpPr/>
          <p:nvPr/>
        </p:nvSpPr>
        <p:spPr>
          <a:xfrm>
            <a:off x="8188033" y="2981499"/>
            <a:ext cx="2585247" cy="21557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6830268" y="3046617"/>
            <a:ext cx="1321723" cy="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6827496" y="3171308"/>
            <a:ext cx="1307870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5.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컨트롤러 매핑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영화 예매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959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5.Controller Mapping[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영화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808883" y="751742"/>
            <a:ext cx="2470639" cy="466871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3751786" y="720969"/>
            <a:ext cx="2470639" cy="466871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649937" y="761680"/>
            <a:ext cx="4476749" cy="466871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424343" y="852854"/>
            <a:ext cx="131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120424" y="844066"/>
            <a:ext cx="148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CustomerDao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006872" y="861646"/>
            <a:ext cx="2082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CustomerController</a:t>
            </a:r>
            <a:endParaRPr lang="ko-KR" altLang="en-US" dirty="0"/>
          </a:p>
        </p:txBody>
      </p:sp>
      <p:grpSp>
        <p:nvGrpSpPr>
          <p:cNvPr id="7173" name="그룹 7172"/>
          <p:cNvGrpSpPr/>
          <p:nvPr/>
        </p:nvGrpSpPr>
        <p:grpSpPr>
          <a:xfrm>
            <a:off x="1083207" y="1471534"/>
            <a:ext cx="9898385" cy="1019968"/>
            <a:chOff x="1874509" y="1509490"/>
            <a:chExt cx="9898385" cy="1019968"/>
          </a:xfrm>
        </p:grpSpPr>
        <p:grpSp>
          <p:nvGrpSpPr>
            <p:cNvPr id="8" name="그룹 7"/>
            <p:cNvGrpSpPr/>
            <p:nvPr/>
          </p:nvGrpSpPr>
          <p:grpSpPr>
            <a:xfrm>
              <a:off x="1874509" y="1509490"/>
              <a:ext cx="2039937" cy="1019968"/>
              <a:chOff x="206033" y="2903775"/>
              <a:chExt cx="2039937" cy="1019968"/>
            </a:xfrm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206033" y="2903775"/>
                <a:ext cx="2039937" cy="101996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dirty="0"/>
                  <a:t>영화 목록 페이지 요청</a:t>
                </a:r>
                <a:r>
                  <a:rPr lang="en-US" altLang="ko-KR" sz="1200" dirty="0"/>
                  <a:t>,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/>
                  <a:t>현재 </a:t>
                </a:r>
                <a:r>
                  <a:rPr lang="ko-KR" altLang="en-US" sz="1200" dirty="0" err="1"/>
                  <a:t>상영작</a:t>
                </a:r>
                <a:r>
                  <a:rPr lang="en-US" altLang="ko-KR" sz="1200" dirty="0"/>
                  <a:t>/</a:t>
                </a:r>
                <a:r>
                  <a:rPr lang="ko-KR" altLang="en-US" sz="1200" dirty="0"/>
                  <a:t>상영 </a:t>
                </a:r>
                <a:r>
                  <a:rPr lang="ko-KR" altLang="en-US" sz="1200" dirty="0" err="1"/>
                  <a:t>예정작</a:t>
                </a:r>
                <a:r>
                  <a:rPr lang="ko-KR" altLang="en-US" sz="1200" dirty="0"/>
                  <a:t> 버튼 클릭</a:t>
                </a:r>
              </a:p>
              <a:p>
                <a:pPr algn="ctr">
                  <a:lnSpc>
                    <a:spcPct val="150000"/>
                  </a:lnSpc>
                </a:pPr>
                <a:endParaRPr lang="ko-KR" altLang="en-US" dirty="0"/>
              </a:p>
            </p:txBody>
          </p:sp>
          <p:sp>
            <p:nvSpPr>
              <p:cNvPr id="22" name="모서리가 둥근 직사각형 4"/>
              <p:cNvSpPr/>
              <p:nvPr/>
            </p:nvSpPr>
            <p:spPr>
              <a:xfrm>
                <a:off x="235907" y="2933649"/>
                <a:ext cx="1980189" cy="9602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7940" tIns="27940" rIns="27940" bIns="27940" numCol="1" spcCol="1270" anchor="ctr" anchorCtr="0">
                <a:noAutofit/>
              </a:bodyPr>
              <a:lstStyle/>
              <a:p>
                <a:pPr lvl="0" algn="ctr" defTabSz="19558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4400" kern="1200" dirty="0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730422" y="1509490"/>
              <a:ext cx="2039937" cy="1019968"/>
              <a:chOff x="3061946" y="2903775"/>
              <a:chExt cx="2039937" cy="1019968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3061946" y="2903775"/>
                <a:ext cx="2039937" cy="101996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모서리가 둥근 직사각형 8"/>
              <p:cNvSpPr/>
              <p:nvPr/>
            </p:nvSpPr>
            <p:spPr>
              <a:xfrm>
                <a:off x="3091820" y="2933649"/>
                <a:ext cx="1980189" cy="9602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7940" tIns="27940" rIns="27940" bIns="27940" numCol="1" spcCol="1270" anchor="ctr" anchorCtr="0">
                <a:noAutofit/>
              </a:bodyPr>
              <a:lstStyle/>
              <a:p>
                <a:pPr lvl="0" algn="ctr" defTabSz="19558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4400" kern="1200" dirty="0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7586334" y="1509490"/>
              <a:ext cx="4186560" cy="1019968"/>
              <a:chOff x="5917858" y="2903775"/>
              <a:chExt cx="4186560" cy="1019968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5917858" y="2903775"/>
                <a:ext cx="4186560" cy="101996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모서리가 둥근 직사각형 12"/>
              <p:cNvSpPr/>
              <p:nvPr/>
            </p:nvSpPr>
            <p:spPr>
              <a:xfrm>
                <a:off x="5947732" y="2933649"/>
                <a:ext cx="1980189" cy="9602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7940" tIns="27940" rIns="27940" bIns="27940" numCol="1" spcCol="1270" anchor="ctr" anchorCtr="0">
                <a:noAutofit/>
              </a:bodyPr>
              <a:lstStyle/>
              <a:p>
                <a:pPr lvl="0" algn="ctr" defTabSz="19558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4400" kern="1200" dirty="0"/>
              </a:p>
            </p:txBody>
          </p:sp>
        </p:grpSp>
        <p:cxnSp>
          <p:nvCxnSpPr>
            <p:cNvPr id="7171" name="직선 화살표 연결선 7170"/>
            <p:cNvCxnSpPr/>
            <p:nvPr/>
          </p:nvCxnSpPr>
          <p:spPr>
            <a:xfrm flipV="1">
              <a:off x="3914446" y="1802423"/>
              <a:ext cx="815976" cy="87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/>
            <p:nvPr/>
          </p:nvCxnSpPr>
          <p:spPr>
            <a:xfrm flipV="1">
              <a:off x="6766411" y="1811215"/>
              <a:ext cx="815976" cy="87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/>
            <p:nvPr/>
          </p:nvCxnSpPr>
          <p:spPr>
            <a:xfrm flipH="1" flipV="1">
              <a:off x="3924380" y="2202648"/>
              <a:ext cx="796108" cy="43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 flipH="1" flipV="1">
              <a:off x="6766411" y="2198252"/>
              <a:ext cx="796108" cy="43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/>
          <p:cNvGrpSpPr/>
          <p:nvPr/>
        </p:nvGrpSpPr>
        <p:grpSpPr>
          <a:xfrm>
            <a:off x="1086727" y="2862938"/>
            <a:ext cx="9877281" cy="2280561"/>
            <a:chOff x="1874509" y="1509490"/>
            <a:chExt cx="9877281" cy="1019968"/>
          </a:xfrm>
        </p:grpSpPr>
        <p:grpSp>
          <p:nvGrpSpPr>
            <p:cNvPr id="117" name="그룹 116"/>
            <p:cNvGrpSpPr/>
            <p:nvPr/>
          </p:nvGrpSpPr>
          <p:grpSpPr>
            <a:xfrm>
              <a:off x="1874509" y="1509490"/>
              <a:ext cx="2039937" cy="1019968"/>
              <a:chOff x="206033" y="2903775"/>
              <a:chExt cx="2039937" cy="1019968"/>
            </a:xfrm>
          </p:grpSpPr>
          <p:sp>
            <p:nvSpPr>
              <p:cNvPr id="128" name="모서리가 둥근 직사각형 127"/>
              <p:cNvSpPr/>
              <p:nvPr/>
            </p:nvSpPr>
            <p:spPr>
              <a:xfrm>
                <a:off x="206033" y="2903775"/>
                <a:ext cx="2039937" cy="101996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lnSpc>
                    <a:spcPct val="300000"/>
                  </a:lnSpc>
                </a:pPr>
                <a:endParaRPr lang="en-US" altLang="ko-KR" dirty="0"/>
              </a:p>
              <a:p>
                <a:pPr algn="ctr"/>
                <a:r>
                  <a:rPr lang="ko-KR" altLang="en-US" sz="1400" dirty="0"/>
                  <a:t>영화 상세 페이지 요청</a:t>
                </a:r>
              </a:p>
            </p:txBody>
          </p:sp>
          <p:sp>
            <p:nvSpPr>
              <p:cNvPr id="129" name="모서리가 둥근 직사각형 4"/>
              <p:cNvSpPr/>
              <p:nvPr/>
            </p:nvSpPr>
            <p:spPr>
              <a:xfrm>
                <a:off x="235907" y="2933649"/>
                <a:ext cx="1980189" cy="9602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7940" tIns="27940" rIns="27940" bIns="27940" numCol="1" spcCol="1270" anchor="ctr" anchorCtr="0">
                <a:noAutofit/>
              </a:bodyPr>
              <a:lstStyle/>
              <a:p>
                <a:pPr lvl="0" algn="ctr" defTabSz="19558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4400" kern="1200" dirty="0"/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4730422" y="1509490"/>
              <a:ext cx="2039937" cy="1019968"/>
              <a:chOff x="3061946" y="2903775"/>
              <a:chExt cx="2039937" cy="1019968"/>
            </a:xfrm>
          </p:grpSpPr>
          <p:sp>
            <p:nvSpPr>
              <p:cNvPr id="126" name="모서리가 둥근 직사각형 125"/>
              <p:cNvSpPr/>
              <p:nvPr/>
            </p:nvSpPr>
            <p:spPr>
              <a:xfrm>
                <a:off x="3061946" y="2903775"/>
                <a:ext cx="2039937" cy="101996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7" name="모서리가 둥근 직사각형 8"/>
              <p:cNvSpPr/>
              <p:nvPr/>
            </p:nvSpPr>
            <p:spPr>
              <a:xfrm>
                <a:off x="3091820" y="2933649"/>
                <a:ext cx="1980189" cy="9602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7940" tIns="27940" rIns="27940" bIns="27940" numCol="1" spcCol="1270" anchor="ctr" anchorCtr="0">
                <a:noAutofit/>
              </a:bodyPr>
              <a:lstStyle/>
              <a:p>
                <a:pPr lvl="0" algn="ctr" defTabSz="19558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4400" kern="1200" dirty="0"/>
              </a:p>
            </p:txBody>
          </p:sp>
        </p:grpSp>
        <p:grpSp>
          <p:nvGrpSpPr>
            <p:cNvPr id="119" name="그룹 118"/>
            <p:cNvGrpSpPr/>
            <p:nvPr/>
          </p:nvGrpSpPr>
          <p:grpSpPr>
            <a:xfrm>
              <a:off x="7586334" y="1509490"/>
              <a:ext cx="4165456" cy="1019968"/>
              <a:chOff x="5917858" y="2903775"/>
              <a:chExt cx="4165456" cy="1019968"/>
            </a:xfrm>
          </p:grpSpPr>
          <p:sp>
            <p:nvSpPr>
              <p:cNvPr id="124" name="모서리가 둥근 직사각형 123"/>
              <p:cNvSpPr/>
              <p:nvPr/>
            </p:nvSpPr>
            <p:spPr>
              <a:xfrm>
                <a:off x="5917858" y="2903775"/>
                <a:ext cx="4165456" cy="101996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5" name="모서리가 둥근 직사각형 12"/>
              <p:cNvSpPr/>
              <p:nvPr/>
            </p:nvSpPr>
            <p:spPr>
              <a:xfrm>
                <a:off x="5947732" y="2933649"/>
                <a:ext cx="1980189" cy="9602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7940" tIns="27940" rIns="27940" bIns="27940" numCol="1" spcCol="1270" anchor="ctr" anchorCtr="0">
                <a:noAutofit/>
              </a:bodyPr>
              <a:lstStyle/>
              <a:p>
                <a:pPr lvl="0" algn="ctr" defTabSz="19558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4400" kern="1200" dirty="0"/>
              </a:p>
            </p:txBody>
          </p:sp>
        </p:grpSp>
        <p:cxnSp>
          <p:nvCxnSpPr>
            <p:cNvPr id="120" name="직선 화살표 연결선 119"/>
            <p:cNvCxnSpPr/>
            <p:nvPr/>
          </p:nvCxnSpPr>
          <p:spPr>
            <a:xfrm flipV="1">
              <a:off x="3914446" y="1802423"/>
              <a:ext cx="815976" cy="87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/>
            <p:cNvCxnSpPr/>
            <p:nvPr/>
          </p:nvCxnSpPr>
          <p:spPr>
            <a:xfrm flipV="1">
              <a:off x="6766411" y="1811215"/>
              <a:ext cx="815976" cy="87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/>
            <p:cNvCxnSpPr/>
            <p:nvPr/>
          </p:nvCxnSpPr>
          <p:spPr>
            <a:xfrm flipH="1" flipV="1">
              <a:off x="3924380" y="2202648"/>
              <a:ext cx="796108" cy="43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/>
            <p:nvPr/>
          </p:nvCxnSpPr>
          <p:spPr>
            <a:xfrm flipH="1" flipV="1">
              <a:off x="6766411" y="2198252"/>
              <a:ext cx="796108" cy="43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74" name="직사각형 7173"/>
          <p:cNvSpPr/>
          <p:nvPr/>
        </p:nvSpPr>
        <p:spPr>
          <a:xfrm>
            <a:off x="3888256" y="1590768"/>
            <a:ext cx="21487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latin typeface="+mn-ea"/>
              </a:rPr>
              <a:t>ModelAndView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movieListHandle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(@</a:t>
            </a:r>
            <a:r>
              <a:rPr lang="en-US" altLang="ko-KR" sz="1200" dirty="0" err="1">
                <a:latin typeface="+mn-ea"/>
              </a:rPr>
              <a:t>RequestParam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b="1" dirty="0" err="1">
                <a:latin typeface="+mn-ea"/>
              </a:rPr>
              <a:t>int</a:t>
            </a:r>
            <a:r>
              <a:rPr lang="en-US" altLang="ko-KR" sz="1200" b="1" dirty="0">
                <a:latin typeface="+mn-ea"/>
              </a:rPr>
              <a:t> now)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175" name="직사각형 7174"/>
          <p:cNvSpPr/>
          <p:nvPr/>
        </p:nvSpPr>
        <p:spPr>
          <a:xfrm>
            <a:off x="3874731" y="3055327"/>
            <a:ext cx="2197397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 err="1">
                <a:latin typeface="+mn-ea"/>
              </a:rPr>
              <a:t>ModelAndView</a:t>
            </a:r>
            <a:r>
              <a:rPr lang="en-US" altLang="ko-KR" sz="1300" dirty="0">
                <a:latin typeface="+mn-ea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 err="1">
                <a:latin typeface="+mn-ea"/>
              </a:rPr>
              <a:t>detailHandle</a:t>
            </a:r>
            <a:endParaRPr lang="en-US" altLang="ko-KR" sz="13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+mn-ea"/>
              </a:rPr>
              <a:t>(@</a:t>
            </a:r>
            <a:r>
              <a:rPr lang="en-US" altLang="ko-KR" sz="1300" dirty="0" err="1">
                <a:latin typeface="+mn-ea"/>
              </a:rPr>
              <a:t>RequestParam</a:t>
            </a:r>
            <a:r>
              <a:rPr lang="en-US" altLang="ko-KR" sz="1300" dirty="0">
                <a:latin typeface="+mn-ea"/>
              </a:rPr>
              <a:t> </a:t>
            </a:r>
            <a:r>
              <a:rPr lang="en-US" altLang="ko-KR" sz="1300" b="1" dirty="0" err="1">
                <a:latin typeface="+mn-ea"/>
              </a:rPr>
              <a:t>int</a:t>
            </a:r>
            <a:r>
              <a:rPr lang="en-US" altLang="ko-KR" sz="1300" b="1" dirty="0">
                <a:latin typeface="+mn-ea"/>
              </a:rPr>
              <a:t> </a:t>
            </a:r>
            <a:r>
              <a:rPr lang="en-US" altLang="ko-KR" sz="1300" b="1" dirty="0" err="1">
                <a:latin typeface="+mn-ea"/>
              </a:rPr>
              <a:t>num</a:t>
            </a:r>
            <a:r>
              <a:rPr lang="en-US" altLang="ko-KR" sz="1300" b="1" dirty="0">
                <a:latin typeface="+mn-ea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fr-FR" altLang="ko-KR" sz="1300" dirty="0">
                <a:latin typeface="+mn-ea"/>
              </a:rPr>
              <a:t>@RequestParam(value="p", defaultValue="1")</a:t>
            </a:r>
            <a:r>
              <a:rPr lang="fr-FR" altLang="ko-KR" sz="1300" b="1" dirty="0">
                <a:latin typeface="+mn-ea"/>
              </a:rPr>
              <a:t>int p ,</a:t>
            </a:r>
          </a:p>
          <a:p>
            <a:pPr algn="ctr">
              <a:lnSpc>
                <a:spcPct val="150000"/>
              </a:lnSpc>
            </a:pPr>
            <a:r>
              <a:rPr lang="fr-FR" altLang="ko-KR" sz="1300" b="1" dirty="0">
                <a:latin typeface="+mn-ea"/>
              </a:rPr>
              <a:t>HttpSession session)</a:t>
            </a:r>
            <a:endParaRPr lang="ko-KR" altLang="en-US" sz="1300" dirty="0">
              <a:latin typeface="+mn-ea"/>
            </a:endParaRPr>
          </a:p>
        </p:txBody>
      </p:sp>
      <p:sp>
        <p:nvSpPr>
          <p:cNvPr id="7177" name="직사각형 7176"/>
          <p:cNvSpPr/>
          <p:nvPr/>
        </p:nvSpPr>
        <p:spPr>
          <a:xfrm>
            <a:off x="6981830" y="1683101"/>
            <a:ext cx="37601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latin typeface="+mn-ea"/>
              </a:rPr>
              <a:t>moviedao.getMovieGrade</a:t>
            </a:r>
            <a:r>
              <a:rPr lang="en-US" altLang="ko-KR" sz="1400" dirty="0">
                <a:latin typeface="+mn-ea"/>
              </a:rPr>
              <a:t>(now)</a:t>
            </a:r>
            <a:r>
              <a:rPr lang="en-US" altLang="ko-KR" sz="1400" dirty="0"/>
              <a:t> </a:t>
            </a:r>
          </a:p>
          <a:p>
            <a:pPr algn="ctr"/>
            <a:r>
              <a:rPr lang="en-US" altLang="ko-KR" sz="1400" dirty="0"/>
              <a:t>//</a:t>
            </a:r>
            <a:r>
              <a:rPr lang="ko-KR" altLang="en-US" sz="1400" dirty="0"/>
              <a:t>영화 </a:t>
            </a:r>
            <a:r>
              <a:rPr lang="ko-KR" altLang="en-US" sz="1400" dirty="0" err="1"/>
              <a:t>평점순으로</a:t>
            </a:r>
            <a:r>
              <a:rPr lang="ko-KR" altLang="en-US" sz="1400" dirty="0"/>
              <a:t> 정렬하여 데이터 가져오기</a:t>
            </a:r>
            <a:endParaRPr lang="ko-KR" altLang="en-US" sz="1400" dirty="0">
              <a:latin typeface="+mn-ea"/>
            </a:endParaRPr>
          </a:p>
        </p:txBody>
      </p:sp>
      <p:sp>
        <p:nvSpPr>
          <p:cNvPr id="7178" name="직사각형 7177"/>
          <p:cNvSpPr/>
          <p:nvPr/>
        </p:nvSpPr>
        <p:spPr>
          <a:xfrm>
            <a:off x="6844603" y="2950958"/>
            <a:ext cx="4567146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+mn-ea"/>
              </a:rPr>
              <a:t>moviedao.getReviewCount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num</a:t>
            </a:r>
            <a:r>
              <a:rPr lang="en-US" altLang="ko-KR" sz="1200" dirty="0">
                <a:latin typeface="+mn-ea"/>
              </a:rPr>
              <a:t>) </a:t>
            </a:r>
            <a:r>
              <a:rPr lang="en-US" altLang="ko-KR" sz="900" dirty="0">
                <a:latin typeface="+mn-ea"/>
              </a:rPr>
              <a:t>//</a:t>
            </a:r>
            <a:r>
              <a:rPr lang="ko-KR" altLang="en-US" sz="900" dirty="0">
                <a:latin typeface="+mn-ea"/>
              </a:rPr>
              <a:t>해당 영화의 전체 리뷰 </a:t>
            </a:r>
            <a:r>
              <a:rPr lang="ko-KR" altLang="en-US" sz="900" dirty="0" err="1">
                <a:latin typeface="+mn-ea"/>
              </a:rPr>
              <a:t>갯수</a:t>
            </a:r>
            <a:r>
              <a:rPr lang="ko-KR" altLang="en-US" sz="900" dirty="0">
                <a:latin typeface="+mn-ea"/>
              </a:rPr>
              <a:t> </a:t>
            </a:r>
            <a:endParaRPr lang="en-US" altLang="ko-KR" sz="9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en-US" altLang="ko-KR" sz="1200" dirty="0" err="1">
                <a:latin typeface="+mn-ea"/>
              </a:rPr>
              <a:t>moviedao.getMovie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num</a:t>
            </a:r>
            <a:r>
              <a:rPr lang="en-US" altLang="ko-KR" sz="1200" dirty="0">
                <a:latin typeface="+mn-ea"/>
              </a:rPr>
              <a:t>) </a:t>
            </a:r>
            <a:r>
              <a:rPr lang="en-US" altLang="ko-KR" sz="1000" dirty="0">
                <a:latin typeface="+mn-ea"/>
              </a:rPr>
              <a:t>//</a:t>
            </a:r>
            <a:r>
              <a:rPr lang="ko-KR" altLang="en-US" sz="1000" dirty="0">
                <a:latin typeface="+mn-ea"/>
              </a:rPr>
              <a:t>영화 전체 정보 가져오기</a:t>
            </a:r>
            <a:endParaRPr lang="en-US" altLang="ko-KR" sz="10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en-US" altLang="ko-KR" sz="1200" dirty="0" err="1">
                <a:latin typeface="+mn-ea"/>
              </a:rPr>
              <a:t>moviedao.findGradeInc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num</a:t>
            </a:r>
            <a:r>
              <a:rPr lang="en-US" altLang="ko-KR" sz="1200" dirty="0">
                <a:latin typeface="+mn-ea"/>
              </a:rPr>
              <a:t>) </a:t>
            </a:r>
            <a:r>
              <a:rPr lang="en-US" altLang="ko-KR" sz="1000" dirty="0">
                <a:latin typeface="+mn-ea"/>
              </a:rPr>
              <a:t>//</a:t>
            </a:r>
            <a:r>
              <a:rPr lang="ko-KR" altLang="en-US" sz="1000" dirty="0">
                <a:latin typeface="+mn-ea"/>
              </a:rPr>
              <a:t>평점 처리 테이블에 있는지 확인</a:t>
            </a:r>
          </a:p>
          <a:p>
            <a:r>
              <a:rPr lang="en-US" altLang="ko-KR" sz="1000" dirty="0">
                <a:latin typeface="+mn-ea"/>
              </a:rPr>
              <a:t>  </a:t>
            </a:r>
          </a:p>
          <a:p>
            <a:r>
              <a:rPr lang="en-US" altLang="ko-KR" sz="1200" dirty="0" err="1">
                <a:latin typeface="+mn-ea"/>
              </a:rPr>
              <a:t>moviedao.getImage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num</a:t>
            </a:r>
            <a:r>
              <a:rPr lang="en-US" altLang="ko-KR" sz="1200" dirty="0">
                <a:latin typeface="+mn-ea"/>
              </a:rPr>
              <a:t>) </a:t>
            </a:r>
            <a:r>
              <a:rPr lang="en-US" altLang="ko-KR" sz="1000" dirty="0">
                <a:latin typeface="+mn-ea"/>
              </a:rPr>
              <a:t>//</a:t>
            </a:r>
            <a:r>
              <a:rPr lang="ko-KR" altLang="en-US" sz="1000" dirty="0">
                <a:latin typeface="+mn-ea"/>
              </a:rPr>
              <a:t>영화 메인 포스터 이미지</a:t>
            </a:r>
          </a:p>
          <a:p>
            <a:endParaRPr lang="en-US" altLang="ko-KR" sz="1200" dirty="0">
              <a:latin typeface="+mn-ea"/>
            </a:endParaRPr>
          </a:p>
          <a:p>
            <a:r>
              <a:rPr lang="en-US" altLang="ko-KR" sz="1200" dirty="0" err="1">
                <a:latin typeface="+mn-ea"/>
              </a:rPr>
              <a:t>moviedao.getReviewLimit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num</a:t>
            </a:r>
            <a:r>
              <a:rPr lang="en-US" altLang="ko-KR" sz="1200" dirty="0">
                <a:latin typeface="+mn-ea"/>
              </a:rPr>
              <a:t>, p) </a:t>
            </a:r>
            <a:r>
              <a:rPr lang="en-US" altLang="ko-KR" sz="1000" dirty="0">
                <a:latin typeface="+mn-ea"/>
              </a:rPr>
              <a:t>//10</a:t>
            </a:r>
            <a:r>
              <a:rPr lang="ko-KR" altLang="en-US" sz="1000" dirty="0">
                <a:latin typeface="+mn-ea"/>
              </a:rPr>
              <a:t>개씩 </a:t>
            </a:r>
            <a:r>
              <a:rPr lang="ko-KR" altLang="en-US" sz="1000" dirty="0" err="1">
                <a:latin typeface="+mn-ea"/>
              </a:rPr>
              <a:t>페이징</a:t>
            </a:r>
            <a:r>
              <a:rPr lang="ko-KR" altLang="en-US" sz="1000" dirty="0">
                <a:latin typeface="+mn-ea"/>
              </a:rPr>
              <a:t> 처리 </a:t>
            </a:r>
            <a:endParaRPr lang="en-US" altLang="ko-KR" sz="10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en-US" altLang="ko-KR" sz="1200" dirty="0" err="1">
                <a:latin typeface="+mn-ea"/>
              </a:rPr>
              <a:t>moviedao.findReview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email,num</a:t>
            </a:r>
            <a:r>
              <a:rPr lang="en-US" altLang="ko-KR" sz="1200" dirty="0">
                <a:latin typeface="+mn-ea"/>
              </a:rPr>
              <a:t>) </a:t>
            </a:r>
            <a:r>
              <a:rPr lang="en-US" altLang="ko-KR" sz="1000" dirty="0">
                <a:latin typeface="+mn-ea"/>
              </a:rPr>
              <a:t>//</a:t>
            </a:r>
            <a:r>
              <a:rPr lang="ko-KR" altLang="en-US" sz="1000" dirty="0">
                <a:latin typeface="+mn-ea"/>
              </a:rPr>
              <a:t>리뷰 중복 확인</a:t>
            </a:r>
            <a:endParaRPr lang="en-US" altLang="ko-KR" sz="1000" dirty="0">
              <a:latin typeface="+mn-ea"/>
            </a:endParaRPr>
          </a:p>
          <a:p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63782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5.Controller Mapping[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영화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808883" y="751742"/>
            <a:ext cx="2470639" cy="466871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3751786" y="720969"/>
            <a:ext cx="2470639" cy="466871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649937" y="761680"/>
            <a:ext cx="4476749" cy="466871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424343" y="852854"/>
            <a:ext cx="131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120424" y="844066"/>
            <a:ext cx="148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CustomerDao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006872" y="861646"/>
            <a:ext cx="2082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CustomerController</a:t>
            </a:r>
            <a:endParaRPr lang="ko-KR" altLang="en-US" dirty="0"/>
          </a:p>
        </p:txBody>
      </p:sp>
      <p:grpSp>
        <p:nvGrpSpPr>
          <p:cNvPr id="116" name="그룹 115"/>
          <p:cNvGrpSpPr/>
          <p:nvPr/>
        </p:nvGrpSpPr>
        <p:grpSpPr>
          <a:xfrm>
            <a:off x="1084398" y="1945819"/>
            <a:ext cx="9877281" cy="2280561"/>
            <a:chOff x="1874509" y="1509490"/>
            <a:chExt cx="9877281" cy="1019968"/>
          </a:xfrm>
        </p:grpSpPr>
        <p:grpSp>
          <p:nvGrpSpPr>
            <p:cNvPr id="117" name="그룹 116"/>
            <p:cNvGrpSpPr/>
            <p:nvPr/>
          </p:nvGrpSpPr>
          <p:grpSpPr>
            <a:xfrm>
              <a:off x="1874509" y="1509490"/>
              <a:ext cx="2039937" cy="1019968"/>
              <a:chOff x="206033" y="2903775"/>
              <a:chExt cx="2039937" cy="1019968"/>
            </a:xfrm>
          </p:grpSpPr>
          <p:sp>
            <p:nvSpPr>
              <p:cNvPr id="128" name="모서리가 둥근 직사각형 127"/>
              <p:cNvSpPr/>
              <p:nvPr/>
            </p:nvSpPr>
            <p:spPr>
              <a:xfrm>
                <a:off x="206033" y="2903775"/>
                <a:ext cx="2039937" cy="101996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lnSpc>
                    <a:spcPct val="300000"/>
                  </a:lnSpc>
                </a:pPr>
                <a:endParaRPr lang="en-US" altLang="ko-KR" dirty="0"/>
              </a:p>
              <a:p>
                <a:pPr algn="ctr"/>
                <a:r>
                  <a:rPr lang="ko-KR" altLang="en-US" sz="1400" dirty="0" err="1"/>
                  <a:t>댓글</a:t>
                </a:r>
                <a:r>
                  <a:rPr lang="ko-KR" altLang="en-US" sz="1400" dirty="0"/>
                  <a:t> 등록</a:t>
                </a:r>
              </a:p>
            </p:txBody>
          </p:sp>
          <p:sp>
            <p:nvSpPr>
              <p:cNvPr id="129" name="모서리가 둥근 직사각형 4"/>
              <p:cNvSpPr/>
              <p:nvPr/>
            </p:nvSpPr>
            <p:spPr>
              <a:xfrm>
                <a:off x="235907" y="2933649"/>
                <a:ext cx="1980189" cy="9602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7940" tIns="27940" rIns="27940" bIns="27940" numCol="1" spcCol="1270" anchor="ctr" anchorCtr="0">
                <a:noAutofit/>
              </a:bodyPr>
              <a:lstStyle/>
              <a:p>
                <a:pPr lvl="0" algn="ctr" defTabSz="19558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4400" kern="1200" dirty="0"/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4730422" y="1509490"/>
              <a:ext cx="2039937" cy="1019968"/>
              <a:chOff x="3061946" y="2903775"/>
              <a:chExt cx="2039937" cy="1019968"/>
            </a:xfrm>
          </p:grpSpPr>
          <p:sp>
            <p:nvSpPr>
              <p:cNvPr id="126" name="모서리가 둥근 직사각형 125"/>
              <p:cNvSpPr/>
              <p:nvPr/>
            </p:nvSpPr>
            <p:spPr>
              <a:xfrm>
                <a:off x="3061946" y="2903775"/>
                <a:ext cx="2039937" cy="101996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7" name="모서리가 둥근 직사각형 8"/>
              <p:cNvSpPr/>
              <p:nvPr/>
            </p:nvSpPr>
            <p:spPr>
              <a:xfrm>
                <a:off x="3091820" y="2933649"/>
                <a:ext cx="1980189" cy="9602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7940" tIns="27940" rIns="27940" bIns="27940" numCol="1" spcCol="1270" anchor="ctr" anchorCtr="0">
                <a:noAutofit/>
              </a:bodyPr>
              <a:lstStyle/>
              <a:p>
                <a:pPr lvl="0" algn="ctr" defTabSz="19558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4400" kern="1200" dirty="0"/>
              </a:p>
            </p:txBody>
          </p:sp>
        </p:grpSp>
        <p:grpSp>
          <p:nvGrpSpPr>
            <p:cNvPr id="119" name="그룹 118"/>
            <p:cNvGrpSpPr/>
            <p:nvPr/>
          </p:nvGrpSpPr>
          <p:grpSpPr>
            <a:xfrm>
              <a:off x="7586334" y="1509490"/>
              <a:ext cx="4165456" cy="1019968"/>
              <a:chOff x="5917858" y="2903775"/>
              <a:chExt cx="4165456" cy="1019968"/>
            </a:xfrm>
          </p:grpSpPr>
          <p:sp>
            <p:nvSpPr>
              <p:cNvPr id="124" name="모서리가 둥근 직사각형 123"/>
              <p:cNvSpPr/>
              <p:nvPr/>
            </p:nvSpPr>
            <p:spPr>
              <a:xfrm>
                <a:off x="5917858" y="2903775"/>
                <a:ext cx="4165456" cy="101996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5" name="모서리가 둥근 직사각형 12"/>
              <p:cNvSpPr/>
              <p:nvPr/>
            </p:nvSpPr>
            <p:spPr>
              <a:xfrm>
                <a:off x="5947732" y="2933649"/>
                <a:ext cx="1980189" cy="9602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7940" tIns="27940" rIns="27940" bIns="27940" numCol="1" spcCol="1270" anchor="ctr" anchorCtr="0">
                <a:noAutofit/>
              </a:bodyPr>
              <a:lstStyle/>
              <a:p>
                <a:pPr lvl="0" algn="ctr" defTabSz="19558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4400" kern="1200" dirty="0"/>
              </a:p>
            </p:txBody>
          </p:sp>
        </p:grpSp>
        <p:cxnSp>
          <p:nvCxnSpPr>
            <p:cNvPr id="120" name="직선 화살표 연결선 119"/>
            <p:cNvCxnSpPr/>
            <p:nvPr/>
          </p:nvCxnSpPr>
          <p:spPr>
            <a:xfrm flipV="1">
              <a:off x="3914446" y="1802423"/>
              <a:ext cx="815976" cy="87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/>
            <p:cNvCxnSpPr/>
            <p:nvPr/>
          </p:nvCxnSpPr>
          <p:spPr>
            <a:xfrm flipV="1">
              <a:off x="6766411" y="1811215"/>
              <a:ext cx="815976" cy="87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/>
            <p:cNvCxnSpPr/>
            <p:nvPr/>
          </p:nvCxnSpPr>
          <p:spPr>
            <a:xfrm flipH="1" flipV="1">
              <a:off x="3924380" y="2202648"/>
              <a:ext cx="796108" cy="43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/>
            <p:nvPr/>
          </p:nvCxnSpPr>
          <p:spPr>
            <a:xfrm flipH="1" flipV="1">
              <a:off x="6766411" y="2198252"/>
              <a:ext cx="796108" cy="43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4066897" y="2453472"/>
            <a:ext cx="178877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latin typeface="+mn-ea"/>
              </a:rPr>
              <a:t>ModelAndView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 algn="ctr"/>
            <a:r>
              <a:rPr lang="en-US" altLang="ko-KR" sz="1400" dirty="0" err="1">
                <a:latin typeface="+mn-ea"/>
              </a:rPr>
              <a:t>commentHandle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en-US" altLang="ko-KR" sz="1400" dirty="0">
                <a:latin typeface="+mn-ea"/>
              </a:rPr>
              <a:t>(@</a:t>
            </a:r>
            <a:r>
              <a:rPr lang="en-US" altLang="ko-KR" sz="1400" dirty="0" err="1">
                <a:latin typeface="+mn-ea"/>
              </a:rPr>
              <a:t>ModelAttribute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 algn="ctr"/>
            <a:r>
              <a:rPr lang="en-US" altLang="ko-KR" sz="1400" dirty="0" err="1">
                <a:latin typeface="+mn-ea"/>
              </a:rPr>
              <a:t>MovieReviewVo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rvo</a:t>
            </a:r>
            <a:r>
              <a:rPr lang="en-US" altLang="ko-KR" sz="1400" dirty="0">
                <a:latin typeface="+mn-ea"/>
              </a:rPr>
              <a:t>, </a:t>
            </a:r>
          </a:p>
          <a:p>
            <a:pPr algn="ctr"/>
            <a:r>
              <a:rPr lang="en-US" altLang="ko-KR" sz="1400" dirty="0" err="1">
                <a:latin typeface="+mn-ea"/>
              </a:rPr>
              <a:t>HttpSession</a:t>
            </a:r>
            <a:r>
              <a:rPr lang="en-US" altLang="ko-KR" sz="1400" dirty="0">
                <a:latin typeface="+mn-ea"/>
              </a:rPr>
              <a:t> session)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26097" y="2080375"/>
            <a:ext cx="422263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+mn-ea"/>
              </a:rPr>
              <a:t>moviedao.addReview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rvo</a:t>
            </a:r>
            <a:r>
              <a:rPr lang="en-US" altLang="ko-KR" sz="1200" dirty="0">
                <a:latin typeface="+mn-ea"/>
              </a:rPr>
              <a:t>); </a:t>
            </a:r>
            <a:r>
              <a:rPr lang="en-US" altLang="ko-KR" sz="1000" dirty="0">
                <a:latin typeface="+mn-ea"/>
              </a:rPr>
              <a:t>//mongo</a:t>
            </a:r>
            <a:r>
              <a:rPr lang="ko-KR" altLang="en-US" sz="1000" dirty="0">
                <a:latin typeface="+mn-ea"/>
              </a:rPr>
              <a:t>에 </a:t>
            </a:r>
            <a:r>
              <a:rPr lang="ko-KR" altLang="en-US" sz="1000" dirty="0" err="1">
                <a:latin typeface="+mn-ea"/>
              </a:rPr>
              <a:t>댓글</a:t>
            </a:r>
            <a:r>
              <a:rPr lang="ko-KR" altLang="en-US" sz="1000" dirty="0">
                <a:latin typeface="+mn-ea"/>
              </a:rPr>
              <a:t> 등록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+mn-ea"/>
              </a:rPr>
              <a:t>moviedao.addGradeInc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gmap</a:t>
            </a:r>
            <a:r>
              <a:rPr lang="en-US" altLang="ko-KR" sz="1200" dirty="0">
                <a:latin typeface="+mn-ea"/>
              </a:rPr>
              <a:t>); </a:t>
            </a:r>
            <a:r>
              <a:rPr lang="en-US" altLang="ko-KR" sz="1000" dirty="0">
                <a:latin typeface="+mn-ea"/>
              </a:rPr>
              <a:t>//mongo</a:t>
            </a:r>
            <a:r>
              <a:rPr lang="ko-KR" altLang="en-US" sz="1000" dirty="0">
                <a:latin typeface="+mn-ea"/>
              </a:rPr>
              <a:t>에 새로운 평점</a:t>
            </a:r>
            <a:r>
              <a:rPr lang="en-US" altLang="ko-KR" sz="1000" dirty="0">
                <a:latin typeface="+mn-ea"/>
              </a:rPr>
              <a:t>DB</a:t>
            </a:r>
            <a:r>
              <a:rPr lang="ko-KR" altLang="en-US" sz="1000" dirty="0">
                <a:latin typeface="+mn-ea"/>
              </a:rPr>
              <a:t> 생성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+mn-ea"/>
              </a:rPr>
              <a:t>moviedao.setGradeInc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gmap</a:t>
            </a:r>
            <a:r>
              <a:rPr lang="en-US" altLang="ko-KR" sz="1200" dirty="0">
                <a:latin typeface="+mn-ea"/>
              </a:rPr>
              <a:t>);  </a:t>
            </a:r>
            <a:r>
              <a:rPr lang="en-US" altLang="ko-KR" sz="1000" dirty="0">
                <a:latin typeface="+mn-ea"/>
              </a:rPr>
              <a:t>//mongo</a:t>
            </a:r>
            <a:r>
              <a:rPr lang="ko-KR" altLang="en-US" sz="1000" dirty="0">
                <a:latin typeface="+mn-ea"/>
              </a:rPr>
              <a:t>에 평점 저장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+mn-ea"/>
              </a:rPr>
              <a:t>moviedao.findReview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email,rvo.getNum</a:t>
            </a:r>
            <a:r>
              <a:rPr lang="en-US" altLang="ko-KR" sz="1200" dirty="0">
                <a:latin typeface="+mn-ea"/>
              </a:rPr>
              <a:t>())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//</a:t>
            </a:r>
            <a:r>
              <a:rPr lang="ko-KR" altLang="en-US" sz="1000" dirty="0">
                <a:latin typeface="+mn-ea"/>
              </a:rPr>
              <a:t>리뷰 중복 확인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+mn-ea"/>
              </a:rPr>
              <a:t>moviedao.findGradeInc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rvo.getNum</a:t>
            </a:r>
            <a:r>
              <a:rPr lang="en-US" altLang="ko-KR" sz="1200" dirty="0">
                <a:latin typeface="+mn-ea"/>
              </a:rPr>
              <a:t>())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//</a:t>
            </a:r>
            <a:r>
              <a:rPr lang="ko-KR" altLang="en-US" sz="1000" dirty="0">
                <a:latin typeface="+mn-ea"/>
              </a:rPr>
              <a:t>평점 처리 테이블 존재 유무 확인</a:t>
            </a:r>
            <a:r>
              <a:rPr lang="en-US" altLang="ko-KR" sz="10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4116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이미지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583094" y="649357"/>
            <a:ext cx="11065565" cy="465151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40904" y="927652"/>
            <a:ext cx="2067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개발일정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73426" y="1961323"/>
            <a:ext cx="10098157" cy="2387482"/>
            <a:chOff x="1007165" y="1868030"/>
            <a:chExt cx="11396870" cy="2613295"/>
          </a:xfrm>
        </p:grpSpPr>
        <p:pic>
          <p:nvPicPr>
            <p:cNvPr id="37" name="그림 36" descr="필름하나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165" y="1868030"/>
              <a:ext cx="2849218" cy="2613295"/>
            </a:xfrm>
            <a:prstGeom prst="rect">
              <a:avLst/>
            </a:prstGeom>
          </p:spPr>
        </p:pic>
        <p:pic>
          <p:nvPicPr>
            <p:cNvPr id="38" name="그림 37" descr="필름하나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6382" y="1868030"/>
              <a:ext cx="2849218" cy="2613295"/>
            </a:xfrm>
            <a:prstGeom prst="rect">
              <a:avLst/>
            </a:prstGeom>
          </p:spPr>
        </p:pic>
        <p:pic>
          <p:nvPicPr>
            <p:cNvPr id="39" name="그림 38" descr="필름하나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5600" y="1868030"/>
              <a:ext cx="2849218" cy="2613295"/>
            </a:xfrm>
            <a:prstGeom prst="rect">
              <a:avLst/>
            </a:prstGeom>
          </p:spPr>
        </p:pic>
        <p:pic>
          <p:nvPicPr>
            <p:cNvPr id="40" name="그림 39" descr="필름하나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54817" y="1868030"/>
              <a:ext cx="2849218" cy="261329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139687" y="2398643"/>
            <a:ext cx="23323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주제선정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	    2018.08.20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63617" y="2411895"/>
            <a:ext cx="213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세부테마 계획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2018.08.20  ~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2018.08.22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21287" y="2411896"/>
            <a:ext cx="216010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코딩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2018.08.22 ~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2018.09.06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99443" y="2451652"/>
            <a:ext cx="21866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버그 및 수정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		</a:t>
            </a:r>
            <a:r>
              <a:rPr lang="en-US" altLang="ko-KR" dirty="0">
                <a:solidFill>
                  <a:schemeClr val="bg1"/>
                </a:solidFill>
              </a:rPr>
              <a:t>2018.09.06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endParaRPr lang="ko-KR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5-2. DB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다이어그램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13" y="1836836"/>
            <a:ext cx="4659284" cy="23923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93" y="1836836"/>
            <a:ext cx="5660610" cy="240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42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이미지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모서리가 둥근 직사각형 11">
            <a:extLst>
              <a:ext uri="{FF2B5EF4-FFF2-40B4-BE49-F238E27FC236}">
                <a16:creationId xmlns:a16="http://schemas.microsoft.com/office/drawing/2014/main" xmlns="" id="{99481ED8-484C-410A-9B1C-6E87BA6D426F}"/>
              </a:ext>
            </a:extLst>
          </p:cNvPr>
          <p:cNvSpPr/>
          <p:nvPr/>
        </p:nvSpPr>
        <p:spPr>
          <a:xfrm>
            <a:off x="543338" y="954157"/>
            <a:ext cx="11065565" cy="465151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ED7762-34C8-4A80-AFF5-907C2AF51301}"/>
              </a:ext>
            </a:extLst>
          </p:cNvPr>
          <p:cNvSpPr txBox="1"/>
          <p:nvPr/>
        </p:nvSpPr>
        <p:spPr>
          <a:xfrm>
            <a:off x="1442906" y="2357307"/>
            <a:ext cx="8556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 5. </a:t>
            </a:r>
            <a:r>
              <a:rPr lang="ko-KR" altLang="en-US" sz="4000" dirty="0">
                <a:solidFill>
                  <a:schemeClr val="bg1"/>
                </a:solidFill>
              </a:rPr>
              <a:t>스토리보드</a:t>
            </a:r>
          </a:p>
        </p:txBody>
      </p:sp>
    </p:spTree>
    <p:extLst>
      <p:ext uri="{BB962C8B-B14F-4D97-AF65-F5344CB8AC3E}">
        <p14:creationId xmlns:p14="http://schemas.microsoft.com/office/powerpoint/2010/main" val="23607082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6.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스토리 보드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메인 페이지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01" y="884868"/>
            <a:ext cx="8520904" cy="418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73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6.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스토리 보드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로그인 및 회원 가입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85" y="1257352"/>
            <a:ext cx="4307647" cy="38037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840" y="1257353"/>
            <a:ext cx="3683367" cy="38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390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6.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스토리 보드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마이 페이지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505" y="815142"/>
            <a:ext cx="3915295" cy="19269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11831"/>
            <a:ext cx="2516889" cy="25275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13" y="2811831"/>
            <a:ext cx="4530436" cy="24350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19" y="3002742"/>
            <a:ext cx="3506635" cy="2053244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H="1">
            <a:off x="2560320" y="2427316"/>
            <a:ext cx="1562793" cy="77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883152" y="2390426"/>
            <a:ext cx="0" cy="676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7448204" y="2427316"/>
            <a:ext cx="1587731" cy="698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3217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6.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스토리 보드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관리 페이지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531" y="1093700"/>
            <a:ext cx="4339244" cy="16434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553" y="3383642"/>
            <a:ext cx="4367954" cy="16434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2" y="3383642"/>
            <a:ext cx="4339244" cy="16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288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6.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스토리 보드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관리 페이지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60173"/>
            <a:ext cx="4906014" cy="18522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13" y="2159502"/>
            <a:ext cx="4417994" cy="16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967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6.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스토리 보드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고객 센터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439" y="1371600"/>
            <a:ext cx="4263428" cy="35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541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6.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스토리 보드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예매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26322"/>
            <a:ext cx="3321480" cy="29872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26" y="1626322"/>
            <a:ext cx="2649907" cy="29872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430" y="1088967"/>
            <a:ext cx="2972077" cy="21351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973" y="3529761"/>
            <a:ext cx="2759467" cy="1815352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3" idx="3"/>
            <a:endCxn id="6" idx="1"/>
          </p:cNvCxnSpPr>
          <p:nvPr/>
        </p:nvCxnSpPr>
        <p:spPr>
          <a:xfrm>
            <a:off x="4007280" y="3119943"/>
            <a:ext cx="618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3"/>
          </p:cNvCxnSpPr>
          <p:nvPr/>
        </p:nvCxnSpPr>
        <p:spPr>
          <a:xfrm flipV="1">
            <a:off x="7275233" y="2369127"/>
            <a:ext cx="995931" cy="750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6" idx="3"/>
          </p:cNvCxnSpPr>
          <p:nvPr/>
        </p:nvCxnSpPr>
        <p:spPr>
          <a:xfrm>
            <a:off x="7275233" y="3119943"/>
            <a:ext cx="937740" cy="878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0209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6.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스토리 보드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영화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8596"/>
            <a:ext cx="3595255" cy="20881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03" y="1024779"/>
            <a:ext cx="2386676" cy="18953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347" y="1024779"/>
            <a:ext cx="2459965" cy="18953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707" y="3318979"/>
            <a:ext cx="2604622" cy="139212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41" y="3936571"/>
            <a:ext cx="1722389" cy="1549067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2" idx="3"/>
          </p:cNvCxnSpPr>
          <p:nvPr/>
        </p:nvCxnSpPr>
        <p:spPr>
          <a:xfrm flipV="1">
            <a:off x="4281055" y="2282690"/>
            <a:ext cx="16020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483427" y="3399905"/>
            <a:ext cx="0" cy="46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5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이미지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모서리가 둥근 직사각형 11">
            <a:extLst>
              <a:ext uri="{FF2B5EF4-FFF2-40B4-BE49-F238E27FC236}">
                <a16:creationId xmlns:a16="http://schemas.microsoft.com/office/drawing/2014/main" xmlns="" id="{99481ED8-484C-410A-9B1C-6E87BA6D426F}"/>
              </a:ext>
            </a:extLst>
          </p:cNvPr>
          <p:cNvSpPr/>
          <p:nvPr/>
        </p:nvSpPr>
        <p:spPr>
          <a:xfrm>
            <a:off x="543338" y="954157"/>
            <a:ext cx="11065565" cy="465151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ED7762-34C8-4A80-AFF5-907C2AF51301}"/>
              </a:ext>
            </a:extLst>
          </p:cNvPr>
          <p:cNvSpPr txBox="1"/>
          <p:nvPr/>
        </p:nvSpPr>
        <p:spPr>
          <a:xfrm>
            <a:off x="1442906" y="2357307"/>
            <a:ext cx="8556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 3. </a:t>
            </a:r>
            <a:r>
              <a:rPr lang="ko-KR" altLang="en-US" sz="4000" dirty="0">
                <a:solidFill>
                  <a:schemeClr val="bg1"/>
                </a:solidFill>
              </a:rPr>
              <a:t>구현 서비스 개요</a:t>
            </a:r>
            <a:r>
              <a:rPr lang="en-US" altLang="ko-KR" sz="4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809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FF71B49-F2AF-4B45-976B-95FF3C7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6. 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스토리 보드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상영관 정보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4F53CC1-D2E5-4941-BA0F-55880EF59C7E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873" y="1180835"/>
            <a:ext cx="4480560" cy="20739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874" y="3624777"/>
            <a:ext cx="4480560" cy="162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345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그림 10" descr="이미지2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583094" y="649357"/>
              <a:ext cx="11065565" cy="465151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40904" y="927652"/>
            <a:ext cx="6234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개발후기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서영태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0B61FA4-B9DA-468E-BA13-DE4C08403ACF}"/>
              </a:ext>
            </a:extLst>
          </p:cNvPr>
          <p:cNvSpPr txBox="1"/>
          <p:nvPr/>
        </p:nvSpPr>
        <p:spPr>
          <a:xfrm>
            <a:off x="1155700" y="1816100"/>
            <a:ext cx="9880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  </a:t>
            </a:r>
            <a:r>
              <a:rPr lang="ko-KR" altLang="en-US" sz="2800" dirty="0">
                <a:solidFill>
                  <a:schemeClr val="bg1"/>
                </a:solidFill>
              </a:rPr>
              <a:t>본의 아니게 팀장이 되면서 부담감이 많았는데 </a:t>
            </a:r>
            <a:r>
              <a:rPr lang="ko-KR" altLang="en-US" sz="2800" dirty="0" err="1">
                <a:solidFill>
                  <a:schemeClr val="bg1"/>
                </a:solidFill>
              </a:rPr>
              <a:t>조원분</a:t>
            </a:r>
            <a:r>
              <a:rPr lang="ko-KR" altLang="en-US" sz="2800" dirty="0">
                <a:solidFill>
                  <a:schemeClr val="bg1"/>
                </a:solidFill>
              </a:rPr>
              <a:t> 들이 저의 부족한 부분들을 많이 채워 주셔서 정말 감사하다는 말씀 드리고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이런 팀 프로젝트를 처음 하면서 프로그래머로서 한 단계 더 발전하는 계기가 되었습니다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그림 10" descr="이미지2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583094" y="649357"/>
              <a:ext cx="11065565" cy="465151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40904" y="927652"/>
            <a:ext cx="6234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개발후기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 err="1">
                <a:solidFill>
                  <a:schemeClr val="bg1"/>
                </a:solidFill>
              </a:rPr>
              <a:t>박재은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0B61FA4-B9DA-468E-BA13-DE4C08403ACF}"/>
              </a:ext>
            </a:extLst>
          </p:cNvPr>
          <p:cNvSpPr txBox="1"/>
          <p:nvPr/>
        </p:nvSpPr>
        <p:spPr>
          <a:xfrm>
            <a:off x="1155700" y="1816100"/>
            <a:ext cx="9880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  시간 분배를 잘못하여 생각했던 기능을 다 넣지 못한 점이 아쉽고 일정관리의 중요성을 </a:t>
            </a:r>
            <a:r>
              <a:rPr lang="ko-KR" altLang="en-US" sz="2800" dirty="0" err="1">
                <a:solidFill>
                  <a:schemeClr val="bg1"/>
                </a:solidFill>
              </a:rPr>
              <a:t>깨달았습니다</a:t>
            </a:r>
            <a:r>
              <a:rPr lang="en-US" altLang="ko-KR" sz="2800" dirty="0">
                <a:solidFill>
                  <a:schemeClr val="bg1"/>
                </a:solidFill>
              </a:rPr>
              <a:t>. </a:t>
            </a:r>
            <a:r>
              <a:rPr lang="ko-KR" altLang="en-US" sz="2800" dirty="0">
                <a:solidFill>
                  <a:schemeClr val="bg1"/>
                </a:solidFill>
              </a:rPr>
              <a:t>혼자 해결하기 어려운 부분은 팀원들이 있어서 해결할 수 있었고 그동안 배웠던 기술들을 이용해 웹 페이지를 완성할 수 있었던 것이 굉장히 기쁘고 실력 향상에도 도움이 된 것 같습니다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734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그림 10" descr="이미지2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583094" y="649357"/>
              <a:ext cx="11065565" cy="465151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40904" y="927652"/>
            <a:ext cx="6234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개발후기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 err="1">
                <a:solidFill>
                  <a:schemeClr val="bg1"/>
                </a:solidFill>
              </a:rPr>
              <a:t>인소현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0B61FA4-B9DA-468E-BA13-DE4C08403ACF}"/>
              </a:ext>
            </a:extLst>
          </p:cNvPr>
          <p:cNvSpPr txBox="1"/>
          <p:nvPr/>
        </p:nvSpPr>
        <p:spPr>
          <a:xfrm>
            <a:off x="1155700" y="1816100"/>
            <a:ext cx="9880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  그 동안 배웠던 기능들을 실제로 구현해 보며 좀 더 이해가 잘 가게 되었고 개발에 어려움을 겪었던 부분들은 팀원들의 도움으로 해결할 수 있었습니다</a:t>
            </a:r>
            <a:r>
              <a:rPr lang="en-US" altLang="ko-KR" sz="2800" dirty="0">
                <a:solidFill>
                  <a:schemeClr val="bg1"/>
                </a:solidFill>
              </a:rPr>
              <a:t>. </a:t>
            </a:r>
            <a:r>
              <a:rPr lang="ko-KR" altLang="en-US" sz="2800" dirty="0">
                <a:solidFill>
                  <a:schemeClr val="bg1"/>
                </a:solidFill>
              </a:rPr>
              <a:t>애정을 가지고 프로젝트를 만들다 보니 성취감도 느끼고 실력이 한 층 더 성장한 것을 느꼈습니다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3713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그림 10" descr="이미지2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583094" y="649357"/>
              <a:ext cx="11065565" cy="465151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40904" y="927652"/>
            <a:ext cx="6234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개발후기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 err="1">
                <a:solidFill>
                  <a:schemeClr val="bg1"/>
                </a:solidFill>
              </a:rPr>
              <a:t>구봉근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0B61FA4-B9DA-468E-BA13-DE4C08403ACF}"/>
              </a:ext>
            </a:extLst>
          </p:cNvPr>
          <p:cNvSpPr txBox="1"/>
          <p:nvPr/>
        </p:nvSpPr>
        <p:spPr>
          <a:xfrm>
            <a:off x="1155700" y="1816100"/>
            <a:ext cx="988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54FEFAB-02DC-476E-B4D6-E5D644AF00B8}"/>
              </a:ext>
            </a:extLst>
          </p:cNvPr>
          <p:cNvSpPr txBox="1"/>
          <p:nvPr/>
        </p:nvSpPr>
        <p:spPr>
          <a:xfrm>
            <a:off x="1155700" y="1739900"/>
            <a:ext cx="988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  처음 </a:t>
            </a:r>
            <a:r>
              <a:rPr lang="en-US" altLang="ko-KR" sz="2800" dirty="0">
                <a:solidFill>
                  <a:schemeClr val="bg1"/>
                </a:solidFill>
              </a:rPr>
              <a:t>3</a:t>
            </a:r>
            <a:r>
              <a:rPr lang="ko-KR" altLang="en-US" sz="2800" dirty="0">
                <a:solidFill>
                  <a:schemeClr val="bg1"/>
                </a:solidFill>
              </a:rPr>
              <a:t>주 프로젝트라는 시간이 긴 </a:t>
            </a:r>
            <a:r>
              <a:rPr lang="ko-KR" altLang="en-US" sz="2800" dirty="0" err="1">
                <a:solidFill>
                  <a:schemeClr val="bg1"/>
                </a:solidFill>
              </a:rPr>
              <a:t>시간인줄</a:t>
            </a:r>
            <a:r>
              <a:rPr lang="ko-KR" altLang="en-US" sz="2800" dirty="0">
                <a:solidFill>
                  <a:schemeClr val="bg1"/>
                </a:solidFill>
              </a:rPr>
              <a:t> 알았지만 실제로 프로젝트를 진행을 </a:t>
            </a:r>
            <a:r>
              <a:rPr lang="ko-KR" altLang="en-US" sz="2800" dirty="0" err="1">
                <a:solidFill>
                  <a:schemeClr val="bg1"/>
                </a:solidFill>
              </a:rPr>
              <a:t>하다보니</a:t>
            </a:r>
            <a:r>
              <a:rPr lang="ko-KR" altLang="en-US" sz="2800" dirty="0">
                <a:solidFill>
                  <a:schemeClr val="bg1"/>
                </a:solidFill>
              </a:rPr>
              <a:t> 시간 배분의 중요성을 알게 되었고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그동안 배우기만 하다가 직접 배운 것을 사용하여 웹사이트를 만들어 보니 내가 </a:t>
            </a:r>
            <a:r>
              <a:rPr lang="ko-KR" altLang="en-US" sz="2800" dirty="0" err="1">
                <a:solidFill>
                  <a:schemeClr val="bg1"/>
                </a:solidFill>
              </a:rPr>
              <a:t>배운것이</a:t>
            </a:r>
            <a:r>
              <a:rPr lang="ko-KR" altLang="en-US" sz="2800" dirty="0">
                <a:solidFill>
                  <a:schemeClr val="bg1"/>
                </a:solidFill>
              </a:rPr>
              <a:t> 적지 않다는 것을 알게 되었습니다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800" dirty="0">
                <a:solidFill>
                  <a:schemeClr val="bg1"/>
                </a:solidFill>
              </a:rPr>
              <a:t>  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  </a:t>
            </a:r>
            <a:r>
              <a:rPr lang="ko-KR" altLang="en-US" sz="2800" dirty="0">
                <a:solidFill>
                  <a:schemeClr val="bg1"/>
                </a:solidFill>
              </a:rPr>
              <a:t>그리고 조원들과 다같이 단합하면서 프로젝트를 </a:t>
            </a:r>
            <a:r>
              <a:rPr lang="ko-KR" altLang="en-US" sz="2800" dirty="0" err="1">
                <a:solidFill>
                  <a:schemeClr val="bg1"/>
                </a:solidFill>
              </a:rPr>
              <a:t>진행하다보니</a:t>
            </a:r>
            <a:r>
              <a:rPr lang="ko-KR" altLang="en-US" sz="2800" dirty="0">
                <a:solidFill>
                  <a:schemeClr val="bg1"/>
                </a:solidFill>
              </a:rPr>
              <a:t> 협력의 중요성을 더욱 느끼게 되었고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프로젝트를 완성하면서 내 실력이 늘고있다는 것과 성취감을 느꼈습니다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9520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이미지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583094" y="649357"/>
            <a:ext cx="11065565" cy="465151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351721" y="2107097"/>
            <a:ext cx="9316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</a:rPr>
              <a:t>Q &amp; A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커튼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13044" y="2743201"/>
            <a:ext cx="5645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THANK YOU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6B8B31-7C20-4370-87ED-00E045FE9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0859"/>
            <a:ext cx="10396882" cy="4550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3.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구현 서비스 개요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사용자</a:t>
            </a:r>
            <a:r>
              <a:rPr lang="en-US" altLang="ko-KR" sz="2400" cap="non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  <a:endParaRPr lang="ko-KR" altLang="en-US" sz="2400" cap="none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E6FFA868-66E1-4CCA-88D4-3155B121A73F}"/>
              </a:ext>
            </a:extLst>
          </p:cNvPr>
          <p:cNvCxnSpPr/>
          <p:nvPr/>
        </p:nvCxnSpPr>
        <p:spPr>
          <a:xfrm>
            <a:off x="685800" y="755374"/>
            <a:ext cx="1039470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xmlns="" id="{81AAA7DF-DC19-4C4A-9BA0-852410FBD4A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87226655"/>
              </p:ext>
            </p:extLst>
          </p:nvPr>
        </p:nvGraphicFramePr>
        <p:xfrm>
          <a:off x="685800" y="941388"/>
          <a:ext cx="10394950" cy="4433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47943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주요 이벤트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TM04033927[[fn=주요 이벤트]]</Template>
  <TotalTime>480</TotalTime>
  <Words>3399</Words>
  <Application>Microsoft Office PowerPoint</Application>
  <PresentationFormat>사용자 지정</PresentationFormat>
  <Paragraphs>1401</Paragraphs>
  <Slides>86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87" baseType="lpstr">
      <vt:lpstr>주요 이벤트</vt:lpstr>
      <vt:lpstr>29 CINEMA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구현 서비스 개요(사용자]</vt:lpstr>
      <vt:lpstr>3. 구현 서비스 개요(관리자]</vt:lpstr>
      <vt:lpstr>PowerPoint 프레젠테이션</vt:lpstr>
      <vt:lpstr>3. 구현 서비스 개요 (로그인, 로그아웃]</vt:lpstr>
      <vt:lpstr>3. 구현 서비스 개요 (회원가입]</vt:lpstr>
      <vt:lpstr>3. 구현 서비스 개요 (회원가입]</vt:lpstr>
      <vt:lpstr>3. 구현 서비스 개요 (마이페이지]</vt:lpstr>
      <vt:lpstr>4. 구현 서비스 상세[고객센터]</vt:lpstr>
      <vt:lpstr>4. 구현 서비스 상세[고객센터]</vt:lpstr>
      <vt:lpstr>4. 구현 서비스 상세[고객센터]</vt:lpstr>
      <vt:lpstr>4. 구현 서비스 상세 [클라이언트]</vt:lpstr>
      <vt:lpstr>4. 구현 서비스 상세 [클라이언트]</vt:lpstr>
      <vt:lpstr>4. 구현 서비스 상세 [클라이언트]</vt:lpstr>
      <vt:lpstr>4. 구현 서비스 상세 [관리자]</vt:lpstr>
      <vt:lpstr>4. 구현 서비스 상세 [관리자]</vt:lpstr>
      <vt:lpstr>4. 구현 서비스 상세 [관리자]</vt:lpstr>
      <vt:lpstr>4. 구현 서비스 상세 [관리자]</vt:lpstr>
      <vt:lpstr>4. 구현 서비스 상세 [관리자]</vt:lpstr>
      <vt:lpstr>4. 구현 서비스 상세 [관리자]</vt:lpstr>
      <vt:lpstr>4. 구현 서비스 상세 [관리자]</vt:lpstr>
      <vt:lpstr>4. 구현 서비스 상세 [관리자]</vt:lpstr>
      <vt:lpstr>4. 구현 서비스 상세 [관리자]</vt:lpstr>
      <vt:lpstr>4. 구현 서비스 상세 [관리자]</vt:lpstr>
      <vt:lpstr>4. 구현 서비스 상세 [관리자]</vt:lpstr>
      <vt:lpstr>4. 구현 서비스 상세 [관리자]</vt:lpstr>
      <vt:lpstr>4. 구현 서비스 상세[영화]</vt:lpstr>
      <vt:lpstr>4. 구현 서비스 상세[영화]</vt:lpstr>
      <vt:lpstr>4. 구현 서비스 상세[영화]</vt:lpstr>
      <vt:lpstr>4. 구현 서비스 상세[영화]</vt:lpstr>
      <vt:lpstr>4. 구현 서비스 상세[영화]</vt:lpstr>
      <vt:lpstr>4. 구현 서비스 상세(영화 예매)</vt:lpstr>
      <vt:lpstr>4. 구현 서비스 상세(영화 예매)</vt:lpstr>
      <vt:lpstr>4. 구현 서비스 상세(영화 예매)</vt:lpstr>
      <vt:lpstr>PowerPoint 프레젠테이션</vt:lpstr>
      <vt:lpstr>5. DB 구조 (MEMBER)</vt:lpstr>
      <vt:lpstr>5. DB 구조(공지 사항)</vt:lpstr>
      <vt:lpstr>5. DB 구조(공지 사항)</vt:lpstr>
      <vt:lpstr>5.DB구조[고객센터]</vt:lpstr>
      <vt:lpstr>5. DB 구조[ 1:1 문의)</vt:lpstr>
      <vt:lpstr>5. DB 구조(1:1문의 파일)</vt:lpstr>
      <vt:lpstr>5. DB 구조(1:1문의 답변)</vt:lpstr>
      <vt:lpstr>5. DB 구조(영화 예매)</vt:lpstr>
      <vt:lpstr>5. DB 구조(영화 예매)</vt:lpstr>
      <vt:lpstr>5. DB 구조(영화 예매)</vt:lpstr>
      <vt:lpstr>5.DB구조[영화]</vt:lpstr>
      <vt:lpstr>5.DB구조[영화]</vt:lpstr>
      <vt:lpstr>5.DB구조[영화]</vt:lpstr>
      <vt:lpstr>5.DB구조[영화]</vt:lpstr>
      <vt:lpstr>5. 컨트롤러 매핑(회원)</vt:lpstr>
      <vt:lpstr>5. 컨트롤러 매핑(회원)</vt:lpstr>
      <vt:lpstr>5. 컨트롤러 매핑(마스터)</vt:lpstr>
      <vt:lpstr>5. 컨트롤러 매핑(마스터)</vt:lpstr>
      <vt:lpstr>5. 컨트롤러 매핑(마스터)</vt:lpstr>
      <vt:lpstr>5. 컨트롤러 매핑(마스터)</vt:lpstr>
      <vt:lpstr>5. 컨트롤러 매핑(마스터)</vt:lpstr>
      <vt:lpstr>5.Controller Mapping[고객센터]</vt:lpstr>
      <vt:lpstr>5. 컨트롤러 매핑(1:1문의)</vt:lpstr>
      <vt:lpstr>5. 컨트롤러 매핑(1:1문의)</vt:lpstr>
      <vt:lpstr>5. 컨트롤러 매핑(영화 예매)</vt:lpstr>
      <vt:lpstr>5.Controller Mapping[영화]</vt:lpstr>
      <vt:lpstr>5.Controller Mapping[영화]</vt:lpstr>
      <vt:lpstr>5-2. DB 다이어그램 </vt:lpstr>
      <vt:lpstr>PowerPoint 프레젠테이션</vt:lpstr>
      <vt:lpstr>6. 스토리 보드(메인 페이지)</vt:lpstr>
      <vt:lpstr>6. 스토리 보드(로그인 및 회원 가입)</vt:lpstr>
      <vt:lpstr>6. 스토리 보드(마이 페이지)</vt:lpstr>
      <vt:lpstr>6. 스토리 보드(관리 페이지)</vt:lpstr>
      <vt:lpstr>6. 스토리 보드(관리 페이지)</vt:lpstr>
      <vt:lpstr>6. 스토리 보드(고객 센터)</vt:lpstr>
      <vt:lpstr>6. 스토리 보드(예매)</vt:lpstr>
      <vt:lpstr>6. 스토리 보드(영화)</vt:lpstr>
      <vt:lpstr>6. 스토리 보드(상영관 정보)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예매 사이트</dc:title>
  <dc:creator>User</dc:creator>
  <cp:lastModifiedBy>Windows 사용자</cp:lastModifiedBy>
  <cp:revision>68</cp:revision>
  <dcterms:created xsi:type="dcterms:W3CDTF">2018-08-17T07:56:09Z</dcterms:created>
  <dcterms:modified xsi:type="dcterms:W3CDTF">2022-02-16T00:22:49Z</dcterms:modified>
</cp:coreProperties>
</file>